
<file path=[Content_Types].xml><?xml version="1.0" encoding="utf-8"?>
<Types xmlns="http://schemas.openxmlformats.org/package/2006/content-types"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03"/>
  </p:normalViewPr>
  <p:slideViewPr>
    <p:cSldViewPr snapToGrid="0">
      <p:cViewPr varScale="1">
        <p:scale>
          <a:sx n="77" d="100"/>
          <a:sy n="77" d="100"/>
        </p:scale>
        <p:origin x="14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제목 텍스트</a:t>
            </a:r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4833937" y="7090171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인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4833937" y="8947546"/>
            <a:ext cx="14716126" cy="6477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여기에 인용을 입력하십시오.”"/>
          <p:cNvSpPr txBox="1">
            <a:spLocks noGrp="1"/>
          </p:cNvSpPr>
          <p:nvPr>
            <p:ph type="body" sz="quarter" idx="22"/>
          </p:nvPr>
        </p:nvSpPr>
        <p:spPr>
          <a:xfrm>
            <a:off x="4833937" y="5986564"/>
            <a:ext cx="14716126" cy="88562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“여기에 인용을 입력하십시오.” </a:t>
            </a:r>
          </a:p>
        </p:txBody>
      </p:sp>
      <p:sp>
        <p:nvSpPr>
          <p:cNvPr id="95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풀로 뒤덮인 사구에서 바라본 해변과 바다"/>
          <p:cNvSpPr>
            <a:spLocks noGrp="1"/>
          </p:cNvSpPr>
          <p:nvPr>
            <p:ph type="pic" idx="21"/>
          </p:nvPr>
        </p:nvSpPr>
        <p:spPr>
          <a:xfrm>
            <a:off x="1208484" y="-71438"/>
            <a:ext cx="20788313" cy="138588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빈 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수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풀로 뒤덮인 사구에서 바라본 해변과 바다"/>
          <p:cNvSpPr>
            <a:spLocks noGrp="1"/>
          </p:cNvSpPr>
          <p:nvPr>
            <p:ph type="pic" sz="half" idx="21"/>
          </p:nvPr>
        </p:nvSpPr>
        <p:spPr>
          <a:xfrm>
            <a:off x="5334000" y="526851"/>
            <a:ext cx="13716000" cy="9144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제목 텍스트"/>
          <p:cNvSpPr txBox="1"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r>
              <a:t>제목 텍스트</a:t>
            </a:r>
          </a:p>
        </p:txBody>
      </p:sp>
      <p:sp>
        <p:nvSpPr>
          <p:cNvPr id="2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4833937" y="11465718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3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- 가운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텍스트"/>
          <p:cNvSpPr txBox="1"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31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수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전경에 짧은 울타리를 두고 해안에서 낮게 비행하는 왜가리"/>
          <p:cNvSpPr>
            <a:spLocks noGrp="1"/>
          </p:cNvSpPr>
          <p:nvPr>
            <p:ph type="pic" sz="half" idx="21"/>
          </p:nvPr>
        </p:nvSpPr>
        <p:spPr>
          <a:xfrm>
            <a:off x="12013406" y="892968"/>
            <a:ext cx="11555016" cy="115550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제목 텍스트"/>
          <p:cNvSpPr txBox="1"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제목 텍스트</a:t>
            </a:r>
          </a:p>
        </p:txBody>
      </p:sp>
      <p:sp>
        <p:nvSpPr>
          <p:cNvPr id="40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4387453" y="6643687"/>
            <a:ext cx="7500938" cy="578643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0" algn="ctr">
              <a:spcBef>
                <a:spcPts val="0"/>
              </a:spcBef>
              <a:buSzTx/>
              <a:buNone/>
              <a:defRPr sz="5200"/>
            </a:lvl2pPr>
            <a:lvl3pPr marL="0" indent="0" algn="ctr">
              <a:spcBef>
                <a:spcPts val="0"/>
              </a:spcBef>
              <a:buSzTx/>
              <a:buNone/>
              <a:defRPr sz="5200"/>
            </a:lvl3pPr>
            <a:lvl4pPr marL="0" indent="0" algn="ctr">
              <a:spcBef>
                <a:spcPts val="0"/>
              </a:spcBef>
              <a:buSzTx/>
              <a:buNone/>
              <a:defRPr sz="5200"/>
            </a:lvl4pPr>
            <a:lvl5pPr marL="0" indent="0" algn="ctr">
              <a:spcBef>
                <a:spcPts val="0"/>
              </a:spcBef>
              <a:buSzTx/>
              <a:buNone/>
              <a:defRPr sz="52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1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- 상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57" name="본문 첫 번째 줄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8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, 구분점 및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바다로 이어지는 두 언덕 사이의 모랫길"/>
          <p:cNvSpPr>
            <a:spLocks noGrp="1"/>
          </p:cNvSpPr>
          <p:nvPr>
            <p:ph type="pic" sz="half" idx="21"/>
          </p:nvPr>
        </p:nvSpPr>
        <p:spPr>
          <a:xfrm>
            <a:off x="8405812" y="3643312"/>
            <a:ext cx="13260587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4387453" y="3643312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4500"/>
              </a:spcBef>
              <a:defRPr sz="3800"/>
            </a:lvl1pPr>
            <a:lvl2pPr marL="808264" indent="-465364">
              <a:spcBef>
                <a:spcPts val="4500"/>
              </a:spcBef>
              <a:defRPr sz="3800"/>
            </a:lvl2pPr>
            <a:lvl3pPr marL="1151164" indent="-465364">
              <a:spcBef>
                <a:spcPts val="4500"/>
              </a:spcBef>
              <a:defRPr sz="3800"/>
            </a:lvl3pPr>
            <a:lvl4pPr marL="1494064" indent="-465364">
              <a:spcBef>
                <a:spcPts val="4500"/>
              </a:spcBef>
              <a:defRPr sz="3800"/>
            </a:lvl4pPr>
            <a:lvl5pPr marL="1836964" indent="-465364">
              <a:spcBef>
                <a:spcPts val="4500"/>
              </a:spcBef>
              <a:defRPr sz="3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68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11973382" y="13073062"/>
            <a:ext cx="427711" cy="485776"/>
          </a:xfrm>
          <a:prstGeom prst="rect">
            <a:avLst/>
          </a:prstGeom>
        </p:spPr>
        <p:txBody>
          <a:bodyPr/>
          <a:lstStyle>
            <a:lvl1pPr>
              <a:defRPr>
                <a:latin typeface="Apple SD 산돌고딕 Neo 옅은체"/>
                <a:ea typeface="Apple SD 산돌고딕 Neo 옅은체"/>
                <a:cs typeface="Apple SD 산돌고딕 Neo 옅은체"/>
                <a:sym typeface="Apple SD 산돌고딕 Neo 옅은체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본문 첫 번째 줄…"/>
          <p:cNvSpPr txBox="1"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6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3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바다로 이어지는 두 언덕 사이의 모랫길"/>
          <p:cNvSpPr>
            <a:spLocks noGrp="1"/>
          </p:cNvSpPr>
          <p:nvPr>
            <p:ph type="pic" sz="quarter" idx="21"/>
          </p:nvPr>
        </p:nvSpPr>
        <p:spPr>
          <a:xfrm>
            <a:off x="12267902" y="7161609"/>
            <a:ext cx="7956352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전경에 짧은 울타리를 두고 해안에서 낮게 비행하는 왜가리"/>
          <p:cNvSpPr>
            <a:spLocks noGrp="1"/>
          </p:cNvSpPr>
          <p:nvPr>
            <p:ph type="pic" sz="quarter" idx="22"/>
          </p:nvPr>
        </p:nvSpPr>
        <p:spPr>
          <a:xfrm>
            <a:off x="12495609" y="1053703"/>
            <a:ext cx="7500938" cy="75009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풀로 뒤덮인 사구에서 바라본 해변과 바다"/>
          <p:cNvSpPr>
            <a:spLocks noGrp="1"/>
          </p:cNvSpPr>
          <p:nvPr>
            <p:ph type="pic" idx="23"/>
          </p:nvPr>
        </p:nvSpPr>
        <p:spPr>
          <a:xfrm>
            <a:off x="-934641" y="1250156"/>
            <a:ext cx="16823532" cy="112156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텍스트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제목 텍스트</a:t>
            </a:r>
          </a:p>
        </p:txBody>
      </p:sp>
      <p:sp>
        <p:nvSpPr>
          <p:cNvPr id="3" name="본문 첫 번째 줄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11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055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500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944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389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833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278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722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167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  <p:pic>
        <p:nvPicPr>
          <p:cNvPr id="121" name="스크린샷 2024-02-26 오후 11.32.57.png" descr="스크린샷 2024-02-26 오후 11.32.5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599" y="1180172"/>
            <a:ext cx="10743048" cy="113556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cwk 2-1.mp3" descr="cwk 2-1.mp3"/>
          <p:cNvPicPr>
            <a:picLocks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795642" y="2571074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27" fill="hold"/>
                                        <p:tgtEl>
                                          <p:spTgt spid="1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</p:cTn>
                <p:tgtEl>
                  <p:spTgt spid="12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9. Children are picking strawberries."/>
          <p:cNvSpPr txBox="1"/>
          <p:nvPr/>
        </p:nvSpPr>
        <p:spPr>
          <a:xfrm>
            <a:off x="5571456" y="3132394"/>
            <a:ext cx="13241088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9. Children are picking strawberries. </a:t>
            </a:r>
          </a:p>
        </p:txBody>
      </p:sp>
      <p:sp>
        <p:nvSpPr>
          <p:cNvPr id="275" name="선"/>
          <p:cNvSpPr/>
          <p:nvPr/>
        </p:nvSpPr>
        <p:spPr>
          <a:xfrm>
            <a:off x="5802845" y="6350000"/>
            <a:ext cx="13157202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76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77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8" name="선"/>
          <p:cNvSpPr/>
          <p:nvPr/>
        </p:nvSpPr>
        <p:spPr>
          <a:xfrm flipV="1">
            <a:off x="10233215" y="5424256"/>
            <a:ext cx="1" cy="1851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79" name="선"/>
          <p:cNvSpPr/>
          <p:nvPr/>
        </p:nvSpPr>
        <p:spPr>
          <a:xfrm flipV="1">
            <a:off x="14631241" y="5567940"/>
            <a:ext cx="1" cy="79057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80" name="Children"/>
          <p:cNvSpPr txBox="1"/>
          <p:nvPr/>
        </p:nvSpPr>
        <p:spPr>
          <a:xfrm>
            <a:off x="6979700" y="5292866"/>
            <a:ext cx="273939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Children</a:t>
            </a:r>
          </a:p>
        </p:txBody>
      </p:sp>
      <p:sp>
        <p:nvSpPr>
          <p:cNvPr id="281" name="are picking"/>
          <p:cNvSpPr txBox="1"/>
          <p:nvPr/>
        </p:nvSpPr>
        <p:spPr>
          <a:xfrm>
            <a:off x="10633291" y="5292866"/>
            <a:ext cx="349631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are picking</a:t>
            </a:r>
          </a:p>
        </p:txBody>
      </p:sp>
      <p:sp>
        <p:nvSpPr>
          <p:cNvPr id="282" name="strawberries"/>
          <p:cNvSpPr txBox="1"/>
          <p:nvPr/>
        </p:nvSpPr>
        <p:spPr>
          <a:xfrm>
            <a:off x="15399067" y="5292866"/>
            <a:ext cx="395414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strawberries</a:t>
            </a:r>
          </a:p>
        </p:txBody>
      </p:sp>
      <p:sp>
        <p:nvSpPr>
          <p:cNvPr id="283" name="선"/>
          <p:cNvSpPr/>
          <p:nvPr/>
        </p:nvSpPr>
        <p:spPr>
          <a:xfrm>
            <a:off x="6311869" y="4041879"/>
            <a:ext cx="2614876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84" name="타원형"/>
          <p:cNvSpPr/>
          <p:nvPr/>
        </p:nvSpPr>
        <p:spPr>
          <a:xfrm>
            <a:off x="8989920" y="3211902"/>
            <a:ext cx="3472906" cy="819345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5" name="선"/>
          <p:cNvSpPr/>
          <p:nvPr/>
        </p:nvSpPr>
        <p:spPr>
          <a:xfrm>
            <a:off x="12629338" y="4041879"/>
            <a:ext cx="3897007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86" name="아이들이"/>
          <p:cNvSpPr txBox="1"/>
          <p:nvPr/>
        </p:nvSpPr>
        <p:spPr>
          <a:xfrm>
            <a:off x="7089555" y="4537820"/>
            <a:ext cx="224853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아이들이</a:t>
            </a:r>
          </a:p>
        </p:txBody>
      </p:sp>
      <p:sp>
        <p:nvSpPr>
          <p:cNvPr id="287" name="따고 있다"/>
          <p:cNvSpPr txBox="1"/>
          <p:nvPr/>
        </p:nvSpPr>
        <p:spPr>
          <a:xfrm>
            <a:off x="10801835" y="4537820"/>
            <a:ext cx="2348104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따고 있다</a:t>
            </a:r>
          </a:p>
        </p:txBody>
      </p:sp>
      <p:sp>
        <p:nvSpPr>
          <p:cNvPr id="288" name="딸기를"/>
          <p:cNvSpPr txBox="1"/>
          <p:nvPr/>
        </p:nvSpPr>
        <p:spPr>
          <a:xfrm>
            <a:off x="16110996" y="4537820"/>
            <a:ext cx="183959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딸기를</a:t>
            </a:r>
          </a:p>
        </p:txBody>
      </p:sp>
      <p:sp>
        <p:nvSpPr>
          <p:cNvPr id="289" name="아이들이 딸기를 따고 있다."/>
          <p:cNvSpPr txBox="1"/>
          <p:nvPr/>
        </p:nvSpPr>
        <p:spPr>
          <a:xfrm>
            <a:off x="7027495" y="10423007"/>
            <a:ext cx="5533391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아이들이 딸기를 따고 있다.</a:t>
            </a:r>
          </a:p>
        </p:txBody>
      </p:sp>
      <p:sp>
        <p:nvSpPr>
          <p:cNvPr id="291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32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" grpId="4" animBg="1" advAuto="0"/>
      <p:bldP spid="281" grpId="5" animBg="1" advAuto="0"/>
      <p:bldP spid="282" grpId="6" animBg="1" advAuto="0"/>
      <p:bldP spid="283" grpId="1" animBg="1" advAuto="0"/>
      <p:bldP spid="284" grpId="2" animBg="1" advAuto="0"/>
      <p:bldP spid="285" grpId="3" animBg="1" advAuto="0"/>
      <p:bldP spid="286" grpId="7" animBg="1" advAuto="0"/>
      <p:bldP spid="287" grpId="8" animBg="1" advAuto="0"/>
      <p:bldP spid="288" grpId="9" animBg="1" advAuto="0"/>
      <p:bldP spid="289" grpId="1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10. They are having fun at the farm."/>
          <p:cNvSpPr txBox="1"/>
          <p:nvPr/>
        </p:nvSpPr>
        <p:spPr>
          <a:xfrm>
            <a:off x="5571456" y="3132394"/>
            <a:ext cx="13241088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10. They are having fun at the farm.</a:t>
            </a:r>
          </a:p>
        </p:txBody>
      </p:sp>
      <p:sp>
        <p:nvSpPr>
          <p:cNvPr id="294" name="선"/>
          <p:cNvSpPr/>
          <p:nvPr/>
        </p:nvSpPr>
        <p:spPr>
          <a:xfrm>
            <a:off x="5802845" y="6350000"/>
            <a:ext cx="13157202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95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96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7" name="선"/>
          <p:cNvSpPr/>
          <p:nvPr/>
        </p:nvSpPr>
        <p:spPr>
          <a:xfrm flipV="1">
            <a:off x="9471215" y="5424256"/>
            <a:ext cx="1" cy="1851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98" name="선"/>
          <p:cNvSpPr/>
          <p:nvPr/>
        </p:nvSpPr>
        <p:spPr>
          <a:xfrm flipV="1">
            <a:off x="13869241" y="5567940"/>
            <a:ext cx="1" cy="79057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99" name="They"/>
          <p:cNvSpPr txBox="1"/>
          <p:nvPr/>
        </p:nvSpPr>
        <p:spPr>
          <a:xfrm>
            <a:off x="6979700" y="5292866"/>
            <a:ext cx="164147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They</a:t>
            </a:r>
          </a:p>
        </p:txBody>
      </p:sp>
      <p:sp>
        <p:nvSpPr>
          <p:cNvPr id="300" name="are having"/>
          <p:cNvSpPr txBox="1"/>
          <p:nvPr/>
        </p:nvSpPr>
        <p:spPr>
          <a:xfrm>
            <a:off x="9871291" y="5292866"/>
            <a:ext cx="332613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are having</a:t>
            </a:r>
          </a:p>
        </p:txBody>
      </p:sp>
      <p:sp>
        <p:nvSpPr>
          <p:cNvPr id="301" name="fun"/>
          <p:cNvSpPr txBox="1"/>
          <p:nvPr/>
        </p:nvSpPr>
        <p:spPr>
          <a:xfrm>
            <a:off x="14637067" y="5292866"/>
            <a:ext cx="116459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fun</a:t>
            </a:r>
          </a:p>
        </p:txBody>
      </p:sp>
      <p:sp>
        <p:nvSpPr>
          <p:cNvPr id="302" name="선"/>
          <p:cNvSpPr/>
          <p:nvPr/>
        </p:nvSpPr>
        <p:spPr>
          <a:xfrm>
            <a:off x="6678209" y="4041879"/>
            <a:ext cx="1690887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03" name="타원형"/>
          <p:cNvSpPr/>
          <p:nvPr/>
        </p:nvSpPr>
        <p:spPr>
          <a:xfrm>
            <a:off x="8194309" y="3197128"/>
            <a:ext cx="3458211" cy="819344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4" name="선"/>
          <p:cNvSpPr/>
          <p:nvPr/>
        </p:nvSpPr>
        <p:spPr>
          <a:xfrm>
            <a:off x="11520256" y="3965679"/>
            <a:ext cx="1343488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05" name="그들은"/>
          <p:cNvSpPr txBox="1"/>
          <p:nvPr/>
        </p:nvSpPr>
        <p:spPr>
          <a:xfrm>
            <a:off x="6581555" y="4537820"/>
            <a:ext cx="183959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그들은</a:t>
            </a:r>
          </a:p>
        </p:txBody>
      </p:sp>
      <p:sp>
        <p:nvSpPr>
          <p:cNvPr id="306" name="보내고 있다"/>
          <p:cNvSpPr txBox="1"/>
          <p:nvPr/>
        </p:nvSpPr>
        <p:spPr>
          <a:xfrm>
            <a:off x="10039835" y="4537820"/>
            <a:ext cx="2757044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보내고 있다</a:t>
            </a:r>
          </a:p>
        </p:txBody>
      </p:sp>
      <p:sp>
        <p:nvSpPr>
          <p:cNvPr id="307" name="즐거운 시간을"/>
          <p:cNvSpPr txBox="1"/>
          <p:nvPr/>
        </p:nvSpPr>
        <p:spPr>
          <a:xfrm>
            <a:off x="13824996" y="4537820"/>
            <a:ext cx="3165984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즐거운 시간을</a:t>
            </a:r>
          </a:p>
        </p:txBody>
      </p:sp>
      <p:sp>
        <p:nvSpPr>
          <p:cNvPr id="308" name="그들은 농장에서 즐거운 시간을 보내고 있다."/>
          <p:cNvSpPr txBox="1"/>
          <p:nvPr/>
        </p:nvSpPr>
        <p:spPr>
          <a:xfrm>
            <a:off x="7027495" y="10423007"/>
            <a:ext cx="8595107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그들은 농장에서 즐거운 시간을 보내고 있다.</a:t>
            </a:r>
          </a:p>
        </p:txBody>
      </p:sp>
      <p:sp>
        <p:nvSpPr>
          <p:cNvPr id="310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  <p:sp>
        <p:nvSpPr>
          <p:cNvPr id="311" name="("/>
          <p:cNvSpPr txBox="1"/>
          <p:nvPr/>
        </p:nvSpPr>
        <p:spPr>
          <a:xfrm>
            <a:off x="12592328" y="3043391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312" name=")"/>
          <p:cNvSpPr txBox="1"/>
          <p:nvPr/>
        </p:nvSpPr>
        <p:spPr>
          <a:xfrm>
            <a:off x="15959209" y="3011333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  <p:sp>
        <p:nvSpPr>
          <p:cNvPr id="313" name="선"/>
          <p:cNvSpPr/>
          <p:nvPr/>
        </p:nvSpPr>
        <p:spPr>
          <a:xfrm flipV="1">
            <a:off x="11390961" y="6352774"/>
            <a:ext cx="1" cy="161347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14" name="선"/>
          <p:cNvSpPr/>
          <p:nvPr/>
        </p:nvSpPr>
        <p:spPr>
          <a:xfrm>
            <a:off x="11390041" y="7956553"/>
            <a:ext cx="433080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15" name="at the farm"/>
          <p:cNvSpPr txBox="1"/>
          <p:nvPr/>
        </p:nvSpPr>
        <p:spPr>
          <a:xfrm>
            <a:off x="11822962" y="6884088"/>
            <a:ext cx="347980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at the farm</a:t>
            </a:r>
          </a:p>
        </p:txBody>
      </p:sp>
      <p:sp>
        <p:nvSpPr>
          <p:cNvPr id="316" name="농장에서"/>
          <p:cNvSpPr txBox="1"/>
          <p:nvPr/>
        </p:nvSpPr>
        <p:spPr>
          <a:xfrm>
            <a:off x="12085708" y="6356349"/>
            <a:ext cx="224853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농장에서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32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" grpId="6" animBg="1" advAuto="0"/>
      <p:bldP spid="300" grpId="7" animBg="1" advAuto="0"/>
      <p:bldP spid="301" grpId="8" animBg="1" advAuto="0"/>
      <p:bldP spid="302" grpId="1" animBg="1" advAuto="0"/>
      <p:bldP spid="303" grpId="2" animBg="1" advAuto="0"/>
      <p:bldP spid="304" grpId="3" animBg="1" advAuto="0"/>
      <p:bldP spid="305" grpId="12" animBg="1" advAuto="0"/>
      <p:bldP spid="306" grpId="13" animBg="1" advAuto="0"/>
      <p:bldP spid="307" grpId="14" animBg="1" advAuto="0"/>
      <p:bldP spid="308" grpId="16" animBg="1" advAuto="0"/>
      <p:bldP spid="311" grpId="4" animBg="1" advAuto="0"/>
      <p:bldP spid="312" grpId="5" animBg="1" advAuto="0"/>
      <p:bldP spid="313" grpId="9" animBg="1" advAuto="0"/>
      <p:bldP spid="314" grpId="10" animBg="1" advAuto="0"/>
      <p:bldP spid="315" grpId="11" animBg="1" advAuto="0"/>
      <p:bldP spid="316" grpId="15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20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1" name="UNIT 1 - 영작연습"/>
          <p:cNvSpPr txBox="1"/>
          <p:nvPr/>
        </p:nvSpPr>
        <p:spPr>
          <a:xfrm>
            <a:off x="877221" y="1105398"/>
            <a:ext cx="3503431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1 - 영작연습</a:t>
            </a:r>
          </a:p>
        </p:txBody>
      </p:sp>
      <p:sp>
        <p:nvSpPr>
          <p:cNvPr id="322" name="1. 6개의 사과가 쟁반 위에 있습니다.…"/>
          <p:cNvSpPr txBox="1"/>
          <p:nvPr/>
        </p:nvSpPr>
        <p:spPr>
          <a:xfrm>
            <a:off x="5673707" y="3514104"/>
            <a:ext cx="8252258" cy="1944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just" defTabSz="457200">
              <a:lnSpc>
                <a:spcPts val="6800"/>
              </a:lnSpc>
              <a:spcBef>
                <a:spcPts val="14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1. 6개의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사과가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쟁반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위에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있습니다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. </a:t>
            </a:r>
          </a:p>
          <a:p>
            <a: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    [on / six apples / the tray / are] </a:t>
            </a:r>
          </a:p>
        </p:txBody>
      </p:sp>
      <p:sp>
        <p:nvSpPr>
          <p:cNvPr id="323" name="Six apples are on the tray."/>
          <p:cNvSpPr txBox="1"/>
          <p:nvPr/>
        </p:nvSpPr>
        <p:spPr>
          <a:xfrm>
            <a:off x="6921728" y="10292897"/>
            <a:ext cx="65833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0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Six apples are on the tray.</a:t>
            </a:r>
          </a:p>
        </p:txBody>
      </p:sp>
      <p:sp>
        <p:nvSpPr>
          <p:cNvPr id="324" name="선"/>
          <p:cNvSpPr/>
          <p:nvPr/>
        </p:nvSpPr>
        <p:spPr>
          <a:xfrm>
            <a:off x="6149800" y="4380750"/>
            <a:ext cx="2887660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25" name="타원형"/>
          <p:cNvSpPr/>
          <p:nvPr/>
        </p:nvSpPr>
        <p:spPr>
          <a:xfrm>
            <a:off x="11178433" y="3621492"/>
            <a:ext cx="2055723" cy="782858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6" name="("/>
          <p:cNvSpPr txBox="1"/>
          <p:nvPr/>
        </p:nvSpPr>
        <p:spPr>
          <a:xfrm>
            <a:off x="8910346" y="3547783"/>
            <a:ext cx="33591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(</a:t>
            </a:r>
          </a:p>
        </p:txBody>
      </p:sp>
      <p:sp>
        <p:nvSpPr>
          <p:cNvPr id="327" name=")"/>
          <p:cNvSpPr txBox="1"/>
          <p:nvPr/>
        </p:nvSpPr>
        <p:spPr>
          <a:xfrm>
            <a:off x="10937189" y="3573183"/>
            <a:ext cx="33591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32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" grpId="5" animBg="1" advAuto="0"/>
      <p:bldP spid="324" grpId="1" animBg="1" advAuto="0"/>
      <p:bldP spid="325" grpId="2" animBg="1" advAuto="0"/>
      <p:bldP spid="326" grpId="3" animBg="1" advAuto="0"/>
      <p:bldP spid="327" grpId="4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lecture ppt 1.png" descr="lecture ppt 1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08" y="322616"/>
            <a:ext cx="23647068" cy="1307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31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2" name="2. 4개의 복숭아가 식탁 위에 있습니다.…"/>
          <p:cNvSpPr txBox="1"/>
          <p:nvPr/>
        </p:nvSpPr>
        <p:spPr>
          <a:xfrm>
            <a:off x="5660438" y="3514104"/>
            <a:ext cx="8553623" cy="1944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just" defTabSz="457200">
              <a:lnSpc>
                <a:spcPts val="6800"/>
              </a:lnSpc>
              <a:spcBef>
                <a:spcPts val="56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2. 4개의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복숭아가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식탁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위에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있습니다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. </a:t>
            </a:r>
          </a:p>
          <a:p>
            <a: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    [are / the table / 4 peaches / on] </a:t>
            </a:r>
          </a:p>
        </p:txBody>
      </p:sp>
      <p:sp>
        <p:nvSpPr>
          <p:cNvPr id="333" name="4 peaches are on the table."/>
          <p:cNvSpPr txBox="1"/>
          <p:nvPr/>
        </p:nvSpPr>
        <p:spPr>
          <a:xfrm>
            <a:off x="6966274" y="10335864"/>
            <a:ext cx="682358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0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4 peaches are on the table.</a:t>
            </a:r>
          </a:p>
        </p:txBody>
      </p:sp>
      <p:sp>
        <p:nvSpPr>
          <p:cNvPr id="334" name="UNIT 1 - 영작연습"/>
          <p:cNvSpPr txBox="1"/>
          <p:nvPr/>
        </p:nvSpPr>
        <p:spPr>
          <a:xfrm>
            <a:off x="877221" y="1105398"/>
            <a:ext cx="3503431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1 - 영작연습</a:t>
            </a:r>
          </a:p>
        </p:txBody>
      </p:sp>
      <p:sp>
        <p:nvSpPr>
          <p:cNvPr id="335" name="선"/>
          <p:cNvSpPr/>
          <p:nvPr/>
        </p:nvSpPr>
        <p:spPr>
          <a:xfrm>
            <a:off x="6149800" y="4380750"/>
            <a:ext cx="3349759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36" name="타원형"/>
          <p:cNvSpPr/>
          <p:nvPr/>
        </p:nvSpPr>
        <p:spPr>
          <a:xfrm>
            <a:off x="11642366" y="3597352"/>
            <a:ext cx="2214434" cy="826355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7" name="("/>
          <p:cNvSpPr txBox="1"/>
          <p:nvPr/>
        </p:nvSpPr>
        <p:spPr>
          <a:xfrm>
            <a:off x="9376607" y="3545392"/>
            <a:ext cx="33591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(</a:t>
            </a:r>
          </a:p>
        </p:txBody>
      </p:sp>
      <p:sp>
        <p:nvSpPr>
          <p:cNvPr id="338" name=")"/>
          <p:cNvSpPr txBox="1"/>
          <p:nvPr/>
        </p:nvSpPr>
        <p:spPr>
          <a:xfrm>
            <a:off x="11397504" y="3545392"/>
            <a:ext cx="33591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ntr" presetSubtype="1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" grpId="5" animBg="1" advAuto="0"/>
      <p:bldP spid="335" grpId="1" animBg="1" advAuto="0"/>
      <p:bldP spid="336" grpId="2" animBg="1" advAuto="0"/>
      <p:bldP spid="337" grpId="3" animBg="1" advAuto="0"/>
      <p:bldP spid="338" grpId="4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lecture ppt 1.png" descr="lecture ppt 1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08" y="322616"/>
            <a:ext cx="23647068" cy="1307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40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41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3" name="3. 8개의 바나나가 바구니 안에 있습니다.…"/>
          <p:cNvSpPr txBox="1"/>
          <p:nvPr/>
        </p:nvSpPr>
        <p:spPr>
          <a:xfrm>
            <a:off x="5658246" y="3514104"/>
            <a:ext cx="9157955" cy="1944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just" defTabSz="457200">
              <a:lnSpc>
                <a:spcPts val="6800"/>
              </a:lnSpc>
              <a:spcBef>
                <a:spcPts val="56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3. 8개의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바나나가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바구니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안에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있습니다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. </a:t>
            </a:r>
          </a:p>
          <a:p>
            <a: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    [8 / in / bananas / are / the basket] </a:t>
            </a:r>
          </a:p>
        </p:txBody>
      </p:sp>
      <p:sp>
        <p:nvSpPr>
          <p:cNvPr id="344" name="8 bananas are in the basket."/>
          <p:cNvSpPr txBox="1"/>
          <p:nvPr/>
        </p:nvSpPr>
        <p:spPr>
          <a:xfrm>
            <a:off x="6966274" y="10335864"/>
            <a:ext cx="710704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0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8 bananas are in the basket.</a:t>
            </a:r>
          </a:p>
        </p:txBody>
      </p:sp>
      <p:sp>
        <p:nvSpPr>
          <p:cNvPr id="345" name="UNIT 1 - 영작연습"/>
          <p:cNvSpPr txBox="1"/>
          <p:nvPr/>
        </p:nvSpPr>
        <p:spPr>
          <a:xfrm>
            <a:off x="877221" y="1105398"/>
            <a:ext cx="3503431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1 - 영작연습</a:t>
            </a:r>
          </a:p>
        </p:txBody>
      </p:sp>
      <p:sp>
        <p:nvSpPr>
          <p:cNvPr id="346" name="선"/>
          <p:cNvSpPr/>
          <p:nvPr/>
        </p:nvSpPr>
        <p:spPr>
          <a:xfrm>
            <a:off x="6124400" y="4380750"/>
            <a:ext cx="3318304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47" name="타원형"/>
          <p:cNvSpPr/>
          <p:nvPr/>
        </p:nvSpPr>
        <p:spPr>
          <a:xfrm>
            <a:off x="12114924" y="3606602"/>
            <a:ext cx="2024753" cy="797748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8" name="("/>
          <p:cNvSpPr txBox="1"/>
          <p:nvPr/>
        </p:nvSpPr>
        <p:spPr>
          <a:xfrm>
            <a:off x="9377611" y="3518831"/>
            <a:ext cx="33591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(</a:t>
            </a:r>
          </a:p>
        </p:txBody>
      </p:sp>
      <p:sp>
        <p:nvSpPr>
          <p:cNvPr id="349" name=")"/>
          <p:cNvSpPr txBox="1"/>
          <p:nvPr/>
        </p:nvSpPr>
        <p:spPr>
          <a:xfrm>
            <a:off x="11893523" y="3540338"/>
            <a:ext cx="33591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 b="0"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5" animBg="1" advAuto="0"/>
      <p:bldP spid="346" grpId="1" animBg="1" advAuto="0"/>
      <p:bldP spid="347" grpId="2" animBg="1" advAuto="0"/>
      <p:bldP spid="348" grpId="3" animBg="1" advAuto="0"/>
      <p:bldP spid="349" grpId="4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lecture ppt 1.png" descr="lecture ppt 1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08" y="322616"/>
            <a:ext cx="23647068" cy="1307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52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4" name="4. 밭에 많은 수박들이 있습니다. [There is / are ~]…"/>
          <p:cNvSpPr txBox="1"/>
          <p:nvPr/>
        </p:nvSpPr>
        <p:spPr>
          <a:xfrm>
            <a:off x="5638172" y="3514104"/>
            <a:ext cx="12984323" cy="1944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just" defTabSz="457200">
              <a:lnSpc>
                <a:spcPts val="6800"/>
              </a:lnSpc>
              <a:spcBef>
                <a:spcPts val="56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4.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밭에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많은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수박들이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있습니다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. [There is / are ~] </a:t>
            </a:r>
          </a:p>
          <a:p>
            <a: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    [are / the field / watermelons / a lot of / in / there]  </a:t>
            </a:r>
          </a:p>
        </p:txBody>
      </p:sp>
      <p:sp>
        <p:nvSpPr>
          <p:cNvPr id="355" name="There are a lot of watermelons in the field."/>
          <p:cNvSpPr txBox="1"/>
          <p:nvPr/>
        </p:nvSpPr>
        <p:spPr>
          <a:xfrm>
            <a:off x="6966274" y="10335864"/>
            <a:ext cx="1070673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0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There are a lot of watermelons in the field.</a:t>
            </a:r>
          </a:p>
        </p:txBody>
      </p:sp>
      <p:sp>
        <p:nvSpPr>
          <p:cNvPr id="356" name="UNIT 1 - 영작연습"/>
          <p:cNvSpPr txBox="1"/>
          <p:nvPr/>
        </p:nvSpPr>
        <p:spPr>
          <a:xfrm>
            <a:off x="877221" y="1105398"/>
            <a:ext cx="3503431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1 - 영작연습</a:t>
            </a:r>
          </a:p>
        </p:txBody>
      </p:sp>
      <p:sp>
        <p:nvSpPr>
          <p:cNvPr id="357" name="선"/>
          <p:cNvSpPr/>
          <p:nvPr/>
        </p:nvSpPr>
        <p:spPr>
          <a:xfrm>
            <a:off x="7369949" y="4408909"/>
            <a:ext cx="2913304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58" name="타원형"/>
          <p:cNvSpPr/>
          <p:nvPr/>
        </p:nvSpPr>
        <p:spPr>
          <a:xfrm>
            <a:off x="10221671" y="3607270"/>
            <a:ext cx="2107352" cy="788696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9" name="("/>
          <p:cNvSpPr txBox="1"/>
          <p:nvPr/>
        </p:nvSpPr>
        <p:spPr>
          <a:xfrm>
            <a:off x="6037857" y="3561880"/>
            <a:ext cx="347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360" name=")"/>
          <p:cNvSpPr txBox="1"/>
          <p:nvPr/>
        </p:nvSpPr>
        <p:spPr>
          <a:xfrm>
            <a:off x="7052054" y="3561880"/>
            <a:ext cx="347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" grpId="5" animBg="1" advAuto="0"/>
      <p:bldP spid="357" grpId="1" animBg="1" advAuto="0"/>
      <p:bldP spid="358" grpId="2" animBg="1" advAuto="0"/>
      <p:bldP spid="359" grpId="3" animBg="1" advAuto="0"/>
      <p:bldP spid="360" grpId="4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lecture ppt 1.png" descr="lecture ppt 1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08" y="322616"/>
            <a:ext cx="23647068" cy="1307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63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65" name="5. 우리는 시장에서 많은 야채들과 과일들을 볼 수 있습니다.…"/>
          <p:cNvSpPr txBox="1"/>
          <p:nvPr/>
        </p:nvSpPr>
        <p:spPr>
          <a:xfrm>
            <a:off x="5642634" y="3514104"/>
            <a:ext cx="16276891" cy="1944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just" defTabSz="457200">
              <a:lnSpc>
                <a:spcPts val="6800"/>
              </a:lnSpc>
              <a:spcBef>
                <a:spcPts val="56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5.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우리는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시장에서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많은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야채들과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과일들을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볼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수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있습니다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. </a:t>
            </a:r>
          </a:p>
          <a:p>
            <a: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    [a lot of / can see / the market / we / vegetable / in / fruits / and] </a:t>
            </a:r>
          </a:p>
        </p:txBody>
      </p:sp>
      <p:sp>
        <p:nvSpPr>
          <p:cNvPr id="366" name="We can see a lot of vegetable and fruits in the market."/>
          <p:cNvSpPr txBox="1"/>
          <p:nvPr/>
        </p:nvSpPr>
        <p:spPr>
          <a:xfrm>
            <a:off x="6966274" y="10335864"/>
            <a:ext cx="1342098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0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We can see a lot of vegetable and fruits in the market.</a:t>
            </a:r>
          </a:p>
        </p:txBody>
      </p:sp>
      <p:sp>
        <p:nvSpPr>
          <p:cNvPr id="367" name="UNIT 1 - 영작연습"/>
          <p:cNvSpPr txBox="1"/>
          <p:nvPr/>
        </p:nvSpPr>
        <p:spPr>
          <a:xfrm>
            <a:off x="877221" y="1105398"/>
            <a:ext cx="3503431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1 - 영작연습</a:t>
            </a:r>
          </a:p>
        </p:txBody>
      </p:sp>
      <p:sp>
        <p:nvSpPr>
          <p:cNvPr id="368" name="선"/>
          <p:cNvSpPr/>
          <p:nvPr/>
        </p:nvSpPr>
        <p:spPr>
          <a:xfrm>
            <a:off x="6276028" y="4380750"/>
            <a:ext cx="1430369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69" name="타원형"/>
          <p:cNvSpPr/>
          <p:nvPr/>
        </p:nvSpPr>
        <p:spPr>
          <a:xfrm>
            <a:off x="14680569" y="3582455"/>
            <a:ext cx="3152576" cy="830278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0" name="선"/>
          <p:cNvSpPr/>
          <p:nvPr/>
        </p:nvSpPr>
        <p:spPr>
          <a:xfrm>
            <a:off x="9729668" y="4380750"/>
            <a:ext cx="4924664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71" name="("/>
          <p:cNvSpPr txBox="1"/>
          <p:nvPr/>
        </p:nvSpPr>
        <p:spPr>
          <a:xfrm>
            <a:off x="7585681" y="3557856"/>
            <a:ext cx="347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372" name=")"/>
          <p:cNvSpPr txBox="1"/>
          <p:nvPr/>
        </p:nvSpPr>
        <p:spPr>
          <a:xfrm>
            <a:off x="9522905" y="3557856"/>
            <a:ext cx="347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" grpId="6" animBg="1" advAuto="0"/>
      <p:bldP spid="368" grpId="1" animBg="1" advAuto="0"/>
      <p:bldP spid="369" grpId="2" animBg="1" advAuto="0"/>
      <p:bldP spid="370" grpId="3" animBg="1" advAuto="0"/>
      <p:bldP spid="371" grpId="4" animBg="1" advAuto="0"/>
      <p:bldP spid="372" grpId="5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lecture ppt 1.png" descr="lecture ppt 1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08" y="322616"/>
            <a:ext cx="23647068" cy="1307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75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7" name="6. 사람들은 농장에서 재미있는 시간을 보냅니다.…"/>
          <p:cNvSpPr txBox="1"/>
          <p:nvPr/>
        </p:nvSpPr>
        <p:spPr>
          <a:xfrm>
            <a:off x="5586039" y="3514104"/>
            <a:ext cx="10387458" cy="1944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just" defTabSz="457200">
              <a:lnSpc>
                <a:spcPts val="6800"/>
              </a:lnSpc>
              <a:spcBef>
                <a:spcPts val="56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6.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사람들은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농장에서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재미있는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시간을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보냅니다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. </a:t>
            </a:r>
          </a:p>
          <a:p>
            <a: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    [the farm / have / people / at / fun] </a:t>
            </a:r>
          </a:p>
        </p:txBody>
      </p:sp>
      <p:sp>
        <p:nvSpPr>
          <p:cNvPr id="378" name="People have fun at the farm."/>
          <p:cNvSpPr txBox="1"/>
          <p:nvPr/>
        </p:nvSpPr>
        <p:spPr>
          <a:xfrm>
            <a:off x="6966274" y="10335864"/>
            <a:ext cx="7192392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0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People have fun at the farm.</a:t>
            </a:r>
          </a:p>
        </p:txBody>
      </p:sp>
      <p:sp>
        <p:nvSpPr>
          <p:cNvPr id="379" name="UNIT 1 - 영작연습"/>
          <p:cNvSpPr txBox="1"/>
          <p:nvPr/>
        </p:nvSpPr>
        <p:spPr>
          <a:xfrm>
            <a:off x="877221" y="1105398"/>
            <a:ext cx="3503431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1 - 영작연습</a:t>
            </a:r>
          </a:p>
        </p:txBody>
      </p:sp>
      <p:sp>
        <p:nvSpPr>
          <p:cNvPr id="380" name="선"/>
          <p:cNvSpPr/>
          <p:nvPr/>
        </p:nvSpPr>
        <p:spPr>
          <a:xfrm>
            <a:off x="6124400" y="4380750"/>
            <a:ext cx="2048586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81" name="타원형"/>
          <p:cNvSpPr/>
          <p:nvPr/>
        </p:nvSpPr>
        <p:spPr>
          <a:xfrm>
            <a:off x="13709198" y="3600562"/>
            <a:ext cx="2010486" cy="812171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82" name="선"/>
          <p:cNvSpPr/>
          <p:nvPr/>
        </p:nvSpPr>
        <p:spPr>
          <a:xfrm>
            <a:off x="10311898" y="4380750"/>
            <a:ext cx="3319946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83" name="("/>
          <p:cNvSpPr txBox="1"/>
          <p:nvPr/>
        </p:nvSpPr>
        <p:spPr>
          <a:xfrm>
            <a:off x="7992081" y="3566909"/>
            <a:ext cx="347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384" name=")"/>
          <p:cNvSpPr txBox="1"/>
          <p:nvPr/>
        </p:nvSpPr>
        <p:spPr>
          <a:xfrm>
            <a:off x="9968124" y="3566909"/>
            <a:ext cx="347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" grpId="6" animBg="1" advAuto="0"/>
      <p:bldP spid="380" grpId="1" animBg="1" advAuto="0"/>
      <p:bldP spid="381" grpId="2" animBg="1" advAuto="0"/>
      <p:bldP spid="382" grpId="3" animBg="1" advAuto="0"/>
      <p:bldP spid="383" grpId="4" animBg="1" advAuto="0"/>
      <p:bldP spid="384" grpId="5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lecture ppt 1.png" descr="lecture ppt 1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08" y="322616"/>
            <a:ext cx="23647068" cy="13070768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87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89" name="7. 아이들은 농장에서 딸기를 따고 있습니다.…"/>
          <p:cNvSpPr txBox="1"/>
          <p:nvPr/>
        </p:nvSpPr>
        <p:spPr>
          <a:xfrm>
            <a:off x="5653081" y="3514104"/>
            <a:ext cx="13348205" cy="1944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just" defTabSz="457200">
              <a:lnSpc>
                <a:spcPts val="6800"/>
              </a:lnSpc>
              <a:spcBef>
                <a:spcPts val="56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7.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아이들은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농장에서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딸기를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따고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</a:t>
            </a:r>
            <a:r>
              <a:rPr b="0" dirty="0" err="1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있습니다</a:t>
            </a: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. </a:t>
            </a:r>
          </a:p>
          <a:p>
            <a: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1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rPr b="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     [are picking / at / children / strawberries / the farm] </a:t>
            </a:r>
          </a:p>
        </p:txBody>
      </p:sp>
      <p:sp>
        <p:nvSpPr>
          <p:cNvPr id="390" name="Children are picking strawberries at the farm."/>
          <p:cNvSpPr txBox="1"/>
          <p:nvPr/>
        </p:nvSpPr>
        <p:spPr>
          <a:xfrm>
            <a:off x="6966274" y="10335864"/>
            <a:ext cx="11490072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just" defTabSz="457200">
              <a:lnSpc>
                <a:spcPts val="6000"/>
              </a:lnSpc>
              <a:spcBef>
                <a:spcPts val="1700"/>
              </a:spcBef>
              <a:defRPr sz="4000">
                <a:solidFill>
                  <a:srgbClr val="515052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Children are picking strawberries at the farm.</a:t>
            </a:r>
          </a:p>
        </p:txBody>
      </p:sp>
      <p:sp>
        <p:nvSpPr>
          <p:cNvPr id="391" name="UNIT 1 - 영작연습"/>
          <p:cNvSpPr txBox="1"/>
          <p:nvPr/>
        </p:nvSpPr>
        <p:spPr>
          <a:xfrm>
            <a:off x="877221" y="1105398"/>
            <a:ext cx="3503431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1 - 영작연습</a:t>
            </a:r>
          </a:p>
        </p:txBody>
      </p:sp>
      <p:sp>
        <p:nvSpPr>
          <p:cNvPr id="392" name="선"/>
          <p:cNvSpPr/>
          <p:nvPr/>
        </p:nvSpPr>
        <p:spPr>
          <a:xfrm>
            <a:off x="6251400" y="4380750"/>
            <a:ext cx="1879623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93" name="타원형"/>
          <p:cNvSpPr/>
          <p:nvPr/>
        </p:nvSpPr>
        <p:spPr>
          <a:xfrm>
            <a:off x="11715029" y="3575111"/>
            <a:ext cx="3000024" cy="837622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4" name="선"/>
          <p:cNvSpPr/>
          <p:nvPr/>
        </p:nvSpPr>
        <p:spPr>
          <a:xfrm>
            <a:off x="10286498" y="4393450"/>
            <a:ext cx="1395155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395" name="("/>
          <p:cNvSpPr txBox="1"/>
          <p:nvPr/>
        </p:nvSpPr>
        <p:spPr>
          <a:xfrm>
            <a:off x="8038089" y="3554184"/>
            <a:ext cx="347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396" name=")"/>
          <p:cNvSpPr txBox="1"/>
          <p:nvPr/>
        </p:nvSpPr>
        <p:spPr>
          <a:xfrm>
            <a:off x="9968124" y="3554184"/>
            <a:ext cx="347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4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6" animBg="1" advAuto="0"/>
      <p:bldP spid="392" grpId="1" animBg="1" advAuto="0"/>
      <p:bldP spid="393" grpId="2" animBg="1" advAuto="0"/>
      <p:bldP spid="394" grpId="3" animBg="1" advAuto="0"/>
      <p:bldP spid="395" grpId="4" animBg="1" advAuto="0"/>
      <p:bldP spid="396" grpId="5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918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1. Look at the fruits!"/>
          <p:cNvSpPr txBox="1"/>
          <p:nvPr/>
        </p:nvSpPr>
        <p:spPr>
          <a:xfrm>
            <a:off x="5287380" y="3206673"/>
            <a:ext cx="10540578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1. Look at the fruits! </a:t>
            </a:r>
          </a:p>
        </p:txBody>
      </p:sp>
      <p:sp>
        <p:nvSpPr>
          <p:cNvPr id="126" name="선"/>
          <p:cNvSpPr/>
          <p:nvPr/>
        </p:nvSpPr>
        <p:spPr>
          <a:xfrm>
            <a:off x="5511800" y="110998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27" name="문서 편집"/>
          <p:cNvSpPr/>
          <p:nvPr/>
        </p:nvSpPr>
        <p:spPr>
          <a:xfrm>
            <a:off x="5513786" y="99984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" name="선"/>
          <p:cNvSpPr/>
          <p:nvPr/>
        </p:nvSpPr>
        <p:spPr>
          <a:xfrm>
            <a:off x="6083929" y="6291807"/>
            <a:ext cx="1586882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29" name="선"/>
          <p:cNvSpPr/>
          <p:nvPr/>
        </p:nvSpPr>
        <p:spPr>
          <a:xfrm flipV="1">
            <a:off x="10416028" y="5366064"/>
            <a:ext cx="1" cy="185148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30" name="Look!"/>
          <p:cNvSpPr txBox="1"/>
          <p:nvPr/>
        </p:nvSpPr>
        <p:spPr>
          <a:xfrm>
            <a:off x="11179287" y="5229476"/>
            <a:ext cx="186372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/>
              <a:t>Look!</a:t>
            </a:r>
          </a:p>
        </p:txBody>
      </p:sp>
      <p:sp>
        <p:nvSpPr>
          <p:cNvPr id="131" name="보라!"/>
          <p:cNvSpPr txBox="1"/>
          <p:nvPr/>
        </p:nvSpPr>
        <p:spPr>
          <a:xfrm>
            <a:off x="10905920" y="4467549"/>
            <a:ext cx="1574229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보라!</a:t>
            </a:r>
          </a:p>
        </p:txBody>
      </p:sp>
      <p:sp>
        <p:nvSpPr>
          <p:cNvPr id="132" name="과일들을 보라!"/>
          <p:cNvSpPr txBox="1"/>
          <p:nvPr/>
        </p:nvSpPr>
        <p:spPr>
          <a:xfrm>
            <a:off x="6932801" y="10302595"/>
            <a:ext cx="3309558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과일들을 보라!</a:t>
            </a:r>
          </a:p>
        </p:txBody>
      </p:sp>
      <p:sp>
        <p:nvSpPr>
          <p:cNvPr id="133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  <p:sp>
        <p:nvSpPr>
          <p:cNvPr id="134" name="선"/>
          <p:cNvSpPr/>
          <p:nvPr/>
        </p:nvSpPr>
        <p:spPr>
          <a:xfrm flipV="1">
            <a:off x="12125566" y="6279107"/>
            <a:ext cx="1" cy="161347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35" name="선"/>
          <p:cNvSpPr/>
          <p:nvPr/>
        </p:nvSpPr>
        <p:spPr>
          <a:xfrm>
            <a:off x="12124645" y="7882886"/>
            <a:ext cx="433080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36" name="at the fruits"/>
          <p:cNvSpPr txBox="1"/>
          <p:nvPr/>
        </p:nvSpPr>
        <p:spPr>
          <a:xfrm>
            <a:off x="12462198" y="6799846"/>
            <a:ext cx="365569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/>
              <a:t>at the fruits</a:t>
            </a:r>
          </a:p>
        </p:txBody>
      </p:sp>
      <p:sp>
        <p:nvSpPr>
          <p:cNvPr id="137" name="타원형"/>
          <p:cNvSpPr/>
          <p:nvPr/>
        </p:nvSpPr>
        <p:spPr>
          <a:xfrm>
            <a:off x="6023189" y="3228457"/>
            <a:ext cx="1536129" cy="934259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" name="("/>
          <p:cNvSpPr txBox="1"/>
          <p:nvPr/>
        </p:nvSpPr>
        <p:spPr>
          <a:xfrm>
            <a:off x="7494524" y="3166949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139" name=")"/>
          <p:cNvSpPr txBox="1"/>
          <p:nvPr/>
        </p:nvSpPr>
        <p:spPr>
          <a:xfrm>
            <a:off x="11001106" y="3134891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  <p:sp>
        <p:nvSpPr>
          <p:cNvPr id="140" name="과일들을"/>
          <p:cNvSpPr txBox="1"/>
          <p:nvPr/>
        </p:nvSpPr>
        <p:spPr>
          <a:xfrm>
            <a:off x="12894071" y="6279774"/>
            <a:ext cx="224853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과일들을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4" animBg="1" advAuto="0"/>
      <p:bldP spid="131" grpId="8" animBg="1" advAuto="0"/>
      <p:bldP spid="132" grpId="10" animBg="1" advAuto="0"/>
      <p:bldP spid="134" grpId="5" animBg="1" advAuto="0"/>
      <p:bldP spid="135" grpId="6" animBg="1" advAuto="0"/>
      <p:bldP spid="136" grpId="7" animBg="1" advAuto="0"/>
      <p:bldP spid="137" grpId="1" animBg="1" advAuto="0"/>
      <p:bldP spid="138" grpId="2" animBg="1" advAuto="0"/>
      <p:bldP spid="139" grpId="3" animBg="1" advAuto="0"/>
      <p:bldP spid="140" grpId="9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2. Three apples are in the basket."/>
          <p:cNvSpPr txBox="1"/>
          <p:nvPr/>
        </p:nvSpPr>
        <p:spPr>
          <a:xfrm>
            <a:off x="5571456" y="3182269"/>
            <a:ext cx="10505131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2. Three apples are in the basket. </a:t>
            </a:r>
          </a:p>
        </p:txBody>
      </p:sp>
      <p:sp>
        <p:nvSpPr>
          <p:cNvPr id="144" name="선"/>
          <p:cNvSpPr/>
          <p:nvPr/>
        </p:nvSpPr>
        <p:spPr>
          <a:xfrm>
            <a:off x="5802845" y="6350000"/>
            <a:ext cx="13157202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45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46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" name="선"/>
          <p:cNvSpPr/>
          <p:nvPr/>
        </p:nvSpPr>
        <p:spPr>
          <a:xfrm flipV="1">
            <a:off x="10233215" y="5424256"/>
            <a:ext cx="1" cy="1851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48" name="3개의 사과들이(사과 3개가)"/>
          <p:cNvSpPr txBox="1"/>
          <p:nvPr/>
        </p:nvSpPr>
        <p:spPr>
          <a:xfrm>
            <a:off x="4517306" y="4556226"/>
            <a:ext cx="5695189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3개의 사과들이(사과 3개가)</a:t>
            </a:r>
          </a:p>
        </p:txBody>
      </p:sp>
      <p:sp>
        <p:nvSpPr>
          <p:cNvPr id="149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  <p:sp>
        <p:nvSpPr>
          <p:cNvPr id="150" name="Three apples"/>
          <p:cNvSpPr txBox="1"/>
          <p:nvPr/>
        </p:nvSpPr>
        <p:spPr>
          <a:xfrm>
            <a:off x="6056253" y="5262946"/>
            <a:ext cx="406844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/>
              <a:t>Three apples</a:t>
            </a:r>
          </a:p>
        </p:txBody>
      </p:sp>
      <p:sp>
        <p:nvSpPr>
          <p:cNvPr id="151" name="are"/>
          <p:cNvSpPr txBox="1"/>
          <p:nvPr/>
        </p:nvSpPr>
        <p:spPr>
          <a:xfrm>
            <a:off x="11167626" y="5262946"/>
            <a:ext cx="11322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/>
              <a:t>are</a:t>
            </a:r>
          </a:p>
        </p:txBody>
      </p:sp>
      <p:sp>
        <p:nvSpPr>
          <p:cNvPr id="152" name="선"/>
          <p:cNvSpPr/>
          <p:nvPr/>
        </p:nvSpPr>
        <p:spPr>
          <a:xfrm flipV="1">
            <a:off x="11771961" y="6352774"/>
            <a:ext cx="1" cy="161347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53" name="선"/>
          <p:cNvSpPr/>
          <p:nvPr/>
        </p:nvSpPr>
        <p:spPr>
          <a:xfrm>
            <a:off x="11771041" y="7956553"/>
            <a:ext cx="433080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54" name="in the basket"/>
          <p:cNvSpPr txBox="1"/>
          <p:nvPr/>
        </p:nvSpPr>
        <p:spPr>
          <a:xfrm>
            <a:off x="12053625" y="6898368"/>
            <a:ext cx="403733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/>
              <a:t>in the basket</a:t>
            </a:r>
          </a:p>
        </p:txBody>
      </p:sp>
      <p:sp>
        <p:nvSpPr>
          <p:cNvPr id="155" name="선"/>
          <p:cNvSpPr/>
          <p:nvPr/>
        </p:nvSpPr>
        <p:spPr>
          <a:xfrm>
            <a:off x="6311869" y="3991079"/>
            <a:ext cx="3893757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56" name="타원형"/>
          <p:cNvSpPr/>
          <p:nvPr/>
        </p:nvSpPr>
        <p:spPr>
          <a:xfrm>
            <a:off x="10323831" y="3148190"/>
            <a:ext cx="1094106" cy="934259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7" name="("/>
          <p:cNvSpPr txBox="1"/>
          <p:nvPr/>
        </p:nvSpPr>
        <p:spPr>
          <a:xfrm>
            <a:off x="11310510" y="3043391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158" name=")"/>
          <p:cNvSpPr txBox="1"/>
          <p:nvPr/>
        </p:nvSpPr>
        <p:spPr>
          <a:xfrm>
            <a:off x="15198091" y="3011333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  <p:sp>
        <p:nvSpPr>
          <p:cNvPr id="159" name="있다"/>
          <p:cNvSpPr txBox="1"/>
          <p:nvPr/>
        </p:nvSpPr>
        <p:spPr>
          <a:xfrm>
            <a:off x="10572788" y="4556226"/>
            <a:ext cx="143065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있다</a:t>
            </a:r>
          </a:p>
        </p:txBody>
      </p:sp>
      <p:sp>
        <p:nvSpPr>
          <p:cNvPr id="160" name="바구니 안에"/>
          <p:cNvSpPr txBox="1"/>
          <p:nvPr/>
        </p:nvSpPr>
        <p:spPr>
          <a:xfrm>
            <a:off x="12193477" y="6356349"/>
            <a:ext cx="2757044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바구니 안에</a:t>
            </a:r>
          </a:p>
        </p:txBody>
      </p:sp>
      <p:sp>
        <p:nvSpPr>
          <p:cNvPr id="161" name="3개의 사과들이(사과 3개가) 바구니 안에 있다."/>
          <p:cNvSpPr txBox="1"/>
          <p:nvPr/>
        </p:nvSpPr>
        <p:spPr>
          <a:xfrm>
            <a:off x="6771537" y="10434907"/>
            <a:ext cx="8980044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3개의 사과들이(사과 3개가) 바구니 안에 있다.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32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10" animBg="1" advAuto="0"/>
      <p:bldP spid="150" grpId="5" animBg="1" advAuto="0"/>
      <p:bldP spid="151" grpId="6" animBg="1" advAuto="0"/>
      <p:bldP spid="152" grpId="7" animBg="1" advAuto="0"/>
      <p:bldP spid="153" grpId="8" animBg="1" advAuto="0"/>
      <p:bldP spid="154" grpId="9" animBg="1" advAuto="0"/>
      <p:bldP spid="155" grpId="1" animBg="1" advAuto="0"/>
      <p:bldP spid="156" grpId="2" animBg="1" advAuto="0"/>
      <p:bldP spid="157" grpId="3" animBg="1" advAuto="0"/>
      <p:bldP spid="158" grpId="4" animBg="1" advAuto="0"/>
      <p:bldP spid="159" grpId="11" animBg="1" advAuto="0"/>
      <p:bldP spid="160" grpId="12" animBg="1" advAuto="0"/>
      <p:bldP spid="161" grpId="13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3. They are green."/>
          <p:cNvSpPr txBox="1"/>
          <p:nvPr/>
        </p:nvSpPr>
        <p:spPr>
          <a:xfrm>
            <a:off x="5571456" y="3165644"/>
            <a:ext cx="10505131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3. They are green.</a:t>
            </a:r>
          </a:p>
        </p:txBody>
      </p:sp>
      <p:sp>
        <p:nvSpPr>
          <p:cNvPr id="165" name="선"/>
          <p:cNvSpPr/>
          <p:nvPr/>
        </p:nvSpPr>
        <p:spPr>
          <a:xfrm>
            <a:off x="5802845" y="6350000"/>
            <a:ext cx="13157202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66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67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" name="선"/>
          <p:cNvSpPr/>
          <p:nvPr/>
        </p:nvSpPr>
        <p:spPr>
          <a:xfrm flipV="1">
            <a:off x="10233215" y="5424256"/>
            <a:ext cx="1" cy="1851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69" name="선"/>
          <p:cNvSpPr/>
          <p:nvPr/>
        </p:nvSpPr>
        <p:spPr>
          <a:xfrm flipV="1">
            <a:off x="13488241" y="5567940"/>
            <a:ext cx="1" cy="79057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70" name="They"/>
          <p:cNvSpPr txBox="1"/>
          <p:nvPr/>
        </p:nvSpPr>
        <p:spPr>
          <a:xfrm>
            <a:off x="7645538" y="5292866"/>
            <a:ext cx="164147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They</a:t>
            </a:r>
          </a:p>
        </p:txBody>
      </p:sp>
      <p:sp>
        <p:nvSpPr>
          <p:cNvPr id="171" name="are"/>
          <p:cNvSpPr txBox="1"/>
          <p:nvPr/>
        </p:nvSpPr>
        <p:spPr>
          <a:xfrm>
            <a:off x="11205940" y="5292866"/>
            <a:ext cx="11322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are</a:t>
            </a:r>
          </a:p>
        </p:txBody>
      </p:sp>
      <p:sp>
        <p:nvSpPr>
          <p:cNvPr id="172" name="green"/>
          <p:cNvSpPr txBox="1"/>
          <p:nvPr/>
        </p:nvSpPr>
        <p:spPr>
          <a:xfrm>
            <a:off x="14256067" y="5292866"/>
            <a:ext cx="188912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/>
              <a:t>green</a:t>
            </a:r>
          </a:p>
        </p:txBody>
      </p:sp>
      <p:sp>
        <p:nvSpPr>
          <p:cNvPr id="173" name="선"/>
          <p:cNvSpPr/>
          <p:nvPr/>
        </p:nvSpPr>
        <p:spPr>
          <a:xfrm>
            <a:off x="6311869" y="4041879"/>
            <a:ext cx="1478608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74" name="타원형"/>
          <p:cNvSpPr/>
          <p:nvPr/>
        </p:nvSpPr>
        <p:spPr>
          <a:xfrm>
            <a:off x="7958573" y="3231202"/>
            <a:ext cx="1043941" cy="819344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5" name="선"/>
          <p:cNvSpPr/>
          <p:nvPr/>
        </p:nvSpPr>
        <p:spPr>
          <a:xfrm>
            <a:off x="9049089" y="4041879"/>
            <a:ext cx="1906569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76" name="그것들은"/>
          <p:cNvSpPr txBox="1"/>
          <p:nvPr/>
        </p:nvSpPr>
        <p:spPr>
          <a:xfrm>
            <a:off x="7089555" y="4537820"/>
            <a:ext cx="224853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그것들은</a:t>
            </a:r>
          </a:p>
        </p:txBody>
      </p:sp>
      <p:sp>
        <p:nvSpPr>
          <p:cNvPr id="177" name="이다"/>
          <p:cNvSpPr txBox="1"/>
          <p:nvPr/>
        </p:nvSpPr>
        <p:spPr>
          <a:xfrm>
            <a:off x="10801835" y="4537820"/>
            <a:ext cx="143065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이다</a:t>
            </a:r>
          </a:p>
        </p:txBody>
      </p:sp>
      <p:sp>
        <p:nvSpPr>
          <p:cNvPr id="178" name="녹색"/>
          <p:cNvSpPr txBox="1"/>
          <p:nvPr/>
        </p:nvSpPr>
        <p:spPr>
          <a:xfrm>
            <a:off x="14205996" y="4537820"/>
            <a:ext cx="143065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녹색</a:t>
            </a:r>
          </a:p>
        </p:txBody>
      </p:sp>
      <p:sp>
        <p:nvSpPr>
          <p:cNvPr id="179" name="그것들은 녹색이다."/>
          <p:cNvSpPr txBox="1"/>
          <p:nvPr/>
        </p:nvSpPr>
        <p:spPr>
          <a:xfrm>
            <a:off x="7012761" y="10423007"/>
            <a:ext cx="4107435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그것들은 녹색이다.</a:t>
            </a:r>
          </a:p>
        </p:txBody>
      </p:sp>
      <p:sp>
        <p:nvSpPr>
          <p:cNvPr id="180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32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4" animBg="1" advAuto="0"/>
      <p:bldP spid="171" grpId="5" animBg="1" advAuto="0"/>
      <p:bldP spid="172" grpId="6" animBg="1" advAuto="0"/>
      <p:bldP spid="173" grpId="1" animBg="1" advAuto="0"/>
      <p:bldP spid="174" grpId="2" animBg="1" advAuto="0"/>
      <p:bldP spid="175" grpId="3" animBg="1" advAuto="0"/>
      <p:bldP spid="176" grpId="7" animBg="1" advAuto="0"/>
      <p:bldP spid="177" grpId="8" animBg="1" advAuto="0"/>
      <p:bldP spid="178" grpId="9" animBg="1" advAuto="0"/>
      <p:bldP spid="179" grpId="1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4. Five bananas are on the table."/>
          <p:cNvSpPr txBox="1"/>
          <p:nvPr/>
        </p:nvSpPr>
        <p:spPr>
          <a:xfrm>
            <a:off x="5571456" y="3132394"/>
            <a:ext cx="10505131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4. Five bananas are on the table. </a:t>
            </a:r>
          </a:p>
        </p:txBody>
      </p:sp>
      <p:sp>
        <p:nvSpPr>
          <p:cNvPr id="183" name="선"/>
          <p:cNvSpPr/>
          <p:nvPr/>
        </p:nvSpPr>
        <p:spPr>
          <a:xfrm>
            <a:off x="5802845" y="6350000"/>
            <a:ext cx="13157202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84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85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" name="선"/>
          <p:cNvSpPr/>
          <p:nvPr/>
        </p:nvSpPr>
        <p:spPr>
          <a:xfrm flipV="1">
            <a:off x="10614215" y="5424256"/>
            <a:ext cx="1" cy="1851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87" name="Five bananas"/>
          <p:cNvSpPr txBox="1"/>
          <p:nvPr/>
        </p:nvSpPr>
        <p:spPr>
          <a:xfrm>
            <a:off x="5946273" y="5292866"/>
            <a:ext cx="412369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Five bananas</a:t>
            </a:r>
          </a:p>
        </p:txBody>
      </p:sp>
      <p:sp>
        <p:nvSpPr>
          <p:cNvPr id="188" name="are"/>
          <p:cNvSpPr txBox="1"/>
          <p:nvPr/>
        </p:nvSpPr>
        <p:spPr>
          <a:xfrm>
            <a:off x="11205940" y="5292866"/>
            <a:ext cx="11322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are</a:t>
            </a:r>
          </a:p>
        </p:txBody>
      </p:sp>
      <p:sp>
        <p:nvSpPr>
          <p:cNvPr id="189" name="선"/>
          <p:cNvSpPr/>
          <p:nvPr/>
        </p:nvSpPr>
        <p:spPr>
          <a:xfrm>
            <a:off x="6311869" y="4003779"/>
            <a:ext cx="4107435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90" name="타원형"/>
          <p:cNvSpPr/>
          <p:nvPr/>
        </p:nvSpPr>
        <p:spPr>
          <a:xfrm>
            <a:off x="10433807" y="3213936"/>
            <a:ext cx="1043941" cy="819344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1" name="5개의 바나나가"/>
          <p:cNvSpPr txBox="1"/>
          <p:nvPr/>
        </p:nvSpPr>
        <p:spPr>
          <a:xfrm>
            <a:off x="6200555" y="4537820"/>
            <a:ext cx="3412682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5개의 바나나가</a:t>
            </a:r>
          </a:p>
        </p:txBody>
      </p:sp>
      <p:sp>
        <p:nvSpPr>
          <p:cNvPr id="192" name="테이블 위에"/>
          <p:cNvSpPr txBox="1"/>
          <p:nvPr/>
        </p:nvSpPr>
        <p:spPr>
          <a:xfrm>
            <a:off x="12318372" y="6356349"/>
            <a:ext cx="2757044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테이블 위에</a:t>
            </a:r>
          </a:p>
        </p:txBody>
      </p:sp>
      <p:sp>
        <p:nvSpPr>
          <p:cNvPr id="193" name="5개의 바나나가 테이블 위에 있다."/>
          <p:cNvSpPr txBox="1"/>
          <p:nvPr/>
        </p:nvSpPr>
        <p:spPr>
          <a:xfrm>
            <a:off x="7012761" y="10423007"/>
            <a:ext cx="6697537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5개의 바나나가 테이블 위에 있다.</a:t>
            </a:r>
          </a:p>
        </p:txBody>
      </p:sp>
      <p:sp>
        <p:nvSpPr>
          <p:cNvPr id="195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  <p:sp>
        <p:nvSpPr>
          <p:cNvPr id="196" name="("/>
          <p:cNvSpPr txBox="1"/>
          <p:nvPr/>
        </p:nvSpPr>
        <p:spPr>
          <a:xfrm>
            <a:off x="11361310" y="3043391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197" name=")"/>
          <p:cNvSpPr txBox="1"/>
          <p:nvPr/>
        </p:nvSpPr>
        <p:spPr>
          <a:xfrm>
            <a:off x="14994891" y="3011333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  <p:sp>
        <p:nvSpPr>
          <p:cNvPr id="198" name="선"/>
          <p:cNvSpPr/>
          <p:nvPr/>
        </p:nvSpPr>
        <p:spPr>
          <a:xfrm flipV="1">
            <a:off x="11771961" y="6352774"/>
            <a:ext cx="1" cy="161347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199" name="선"/>
          <p:cNvSpPr/>
          <p:nvPr/>
        </p:nvSpPr>
        <p:spPr>
          <a:xfrm>
            <a:off x="11771041" y="7956553"/>
            <a:ext cx="433080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00" name="on the table"/>
          <p:cNvSpPr txBox="1"/>
          <p:nvPr/>
        </p:nvSpPr>
        <p:spPr>
          <a:xfrm>
            <a:off x="12051354" y="6884088"/>
            <a:ext cx="378079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on the table</a:t>
            </a:r>
          </a:p>
        </p:txBody>
      </p:sp>
      <p:sp>
        <p:nvSpPr>
          <p:cNvPr id="201" name="있다"/>
          <p:cNvSpPr txBox="1"/>
          <p:nvPr/>
        </p:nvSpPr>
        <p:spPr>
          <a:xfrm>
            <a:off x="10782685" y="4537820"/>
            <a:ext cx="143065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있다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32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5" animBg="1" advAuto="0"/>
      <p:bldP spid="188" grpId="6" animBg="1" advAuto="0"/>
      <p:bldP spid="189" grpId="1" animBg="1" advAuto="0"/>
      <p:bldP spid="190" grpId="2" animBg="1" advAuto="0"/>
      <p:bldP spid="191" grpId="10" animBg="1" advAuto="0"/>
      <p:bldP spid="192" grpId="12" animBg="1" advAuto="0"/>
      <p:bldP spid="193" grpId="13" animBg="1" advAuto="0"/>
      <p:bldP spid="196" grpId="3" animBg="1" advAuto="0"/>
      <p:bldP spid="197" grpId="4" animBg="1" advAuto="0"/>
      <p:bldP spid="198" grpId="7" animBg="1" advAuto="0"/>
      <p:bldP spid="199" grpId="8" animBg="1" advAuto="0"/>
      <p:bldP spid="200" grpId="9" animBg="1" advAuto="0"/>
      <p:bldP spid="201" grpId="1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5. They are yellow."/>
          <p:cNvSpPr txBox="1"/>
          <p:nvPr/>
        </p:nvSpPr>
        <p:spPr>
          <a:xfrm>
            <a:off x="5571456" y="3132394"/>
            <a:ext cx="10505131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5. They are yellow. </a:t>
            </a:r>
          </a:p>
        </p:txBody>
      </p:sp>
      <p:sp>
        <p:nvSpPr>
          <p:cNvPr id="204" name="선"/>
          <p:cNvSpPr/>
          <p:nvPr/>
        </p:nvSpPr>
        <p:spPr>
          <a:xfrm>
            <a:off x="5802845" y="6350000"/>
            <a:ext cx="13157202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05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06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7" name="선"/>
          <p:cNvSpPr/>
          <p:nvPr/>
        </p:nvSpPr>
        <p:spPr>
          <a:xfrm flipV="1">
            <a:off x="10233215" y="5424256"/>
            <a:ext cx="1" cy="1851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08" name="선"/>
          <p:cNvSpPr/>
          <p:nvPr/>
        </p:nvSpPr>
        <p:spPr>
          <a:xfrm flipV="1">
            <a:off x="13488241" y="5567940"/>
            <a:ext cx="1" cy="79057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09" name="They"/>
          <p:cNvSpPr txBox="1"/>
          <p:nvPr/>
        </p:nvSpPr>
        <p:spPr>
          <a:xfrm>
            <a:off x="7645538" y="5292866"/>
            <a:ext cx="164147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They</a:t>
            </a:r>
          </a:p>
        </p:txBody>
      </p:sp>
      <p:sp>
        <p:nvSpPr>
          <p:cNvPr id="210" name="are"/>
          <p:cNvSpPr txBox="1"/>
          <p:nvPr/>
        </p:nvSpPr>
        <p:spPr>
          <a:xfrm>
            <a:off x="11205940" y="5292866"/>
            <a:ext cx="11322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are</a:t>
            </a:r>
          </a:p>
        </p:txBody>
      </p:sp>
      <p:sp>
        <p:nvSpPr>
          <p:cNvPr id="211" name="yellow"/>
          <p:cNvSpPr txBox="1"/>
          <p:nvPr/>
        </p:nvSpPr>
        <p:spPr>
          <a:xfrm>
            <a:off x="14256067" y="5292866"/>
            <a:ext cx="2146301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yellow</a:t>
            </a:r>
          </a:p>
        </p:txBody>
      </p:sp>
      <p:sp>
        <p:nvSpPr>
          <p:cNvPr id="212" name="선"/>
          <p:cNvSpPr/>
          <p:nvPr/>
        </p:nvSpPr>
        <p:spPr>
          <a:xfrm>
            <a:off x="6311869" y="4041879"/>
            <a:ext cx="1478608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13" name="타원형"/>
          <p:cNvSpPr/>
          <p:nvPr/>
        </p:nvSpPr>
        <p:spPr>
          <a:xfrm>
            <a:off x="7958573" y="3231202"/>
            <a:ext cx="1043941" cy="819344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4" name="선"/>
          <p:cNvSpPr/>
          <p:nvPr/>
        </p:nvSpPr>
        <p:spPr>
          <a:xfrm>
            <a:off x="9049089" y="4041879"/>
            <a:ext cx="1906569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15" name="그것들은"/>
          <p:cNvSpPr txBox="1"/>
          <p:nvPr/>
        </p:nvSpPr>
        <p:spPr>
          <a:xfrm>
            <a:off x="7089555" y="4537820"/>
            <a:ext cx="224853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그것들은</a:t>
            </a:r>
          </a:p>
        </p:txBody>
      </p:sp>
      <p:sp>
        <p:nvSpPr>
          <p:cNvPr id="216" name="이다"/>
          <p:cNvSpPr txBox="1"/>
          <p:nvPr/>
        </p:nvSpPr>
        <p:spPr>
          <a:xfrm>
            <a:off x="10801835" y="4537820"/>
            <a:ext cx="143065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이다</a:t>
            </a:r>
          </a:p>
        </p:txBody>
      </p:sp>
      <p:sp>
        <p:nvSpPr>
          <p:cNvPr id="217" name="노란색"/>
          <p:cNvSpPr txBox="1"/>
          <p:nvPr/>
        </p:nvSpPr>
        <p:spPr>
          <a:xfrm>
            <a:off x="14205996" y="4537820"/>
            <a:ext cx="183959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노란색</a:t>
            </a:r>
          </a:p>
        </p:txBody>
      </p:sp>
      <p:sp>
        <p:nvSpPr>
          <p:cNvPr id="218" name="그것들은 노란색이다."/>
          <p:cNvSpPr txBox="1"/>
          <p:nvPr/>
        </p:nvSpPr>
        <p:spPr>
          <a:xfrm>
            <a:off x="7012761" y="10423007"/>
            <a:ext cx="4516375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그것들은 노란색이다.</a:t>
            </a:r>
          </a:p>
        </p:txBody>
      </p:sp>
      <p:sp>
        <p:nvSpPr>
          <p:cNvPr id="220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32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4" animBg="1" advAuto="0"/>
      <p:bldP spid="210" grpId="5" animBg="1" advAuto="0"/>
      <p:bldP spid="211" grpId="6" animBg="1" advAuto="0"/>
      <p:bldP spid="212" grpId="1" animBg="1" advAuto="0"/>
      <p:bldP spid="213" grpId="2" animBg="1" advAuto="0"/>
      <p:bldP spid="214" grpId="3" animBg="1" advAuto="0"/>
      <p:bldP spid="215" grpId="7" animBg="1" advAuto="0"/>
      <p:bldP spid="216" grpId="8" animBg="1" advAuto="0"/>
      <p:bldP spid="217" grpId="9" animBg="1" advAuto="0"/>
      <p:bldP spid="218" grpId="1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6. Two peaches are on the tray."/>
          <p:cNvSpPr txBox="1"/>
          <p:nvPr/>
        </p:nvSpPr>
        <p:spPr>
          <a:xfrm>
            <a:off x="5571456" y="3149019"/>
            <a:ext cx="10505131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6. Two peaches are on the tray. </a:t>
            </a:r>
          </a:p>
        </p:txBody>
      </p:sp>
      <p:sp>
        <p:nvSpPr>
          <p:cNvPr id="223" name="선"/>
          <p:cNvSpPr/>
          <p:nvPr/>
        </p:nvSpPr>
        <p:spPr>
          <a:xfrm>
            <a:off x="5802845" y="6350000"/>
            <a:ext cx="13157202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24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25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6" name="선"/>
          <p:cNvSpPr/>
          <p:nvPr/>
        </p:nvSpPr>
        <p:spPr>
          <a:xfrm flipV="1">
            <a:off x="10614215" y="5424256"/>
            <a:ext cx="1" cy="1851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27" name="Two peaches"/>
          <p:cNvSpPr txBox="1"/>
          <p:nvPr/>
        </p:nvSpPr>
        <p:spPr>
          <a:xfrm>
            <a:off x="5946273" y="5292866"/>
            <a:ext cx="407606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Two peaches</a:t>
            </a:r>
          </a:p>
        </p:txBody>
      </p:sp>
      <p:sp>
        <p:nvSpPr>
          <p:cNvPr id="228" name="are"/>
          <p:cNvSpPr txBox="1"/>
          <p:nvPr/>
        </p:nvSpPr>
        <p:spPr>
          <a:xfrm>
            <a:off x="11205940" y="5292866"/>
            <a:ext cx="11322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are</a:t>
            </a:r>
          </a:p>
        </p:txBody>
      </p:sp>
      <p:sp>
        <p:nvSpPr>
          <p:cNvPr id="229" name="선"/>
          <p:cNvSpPr/>
          <p:nvPr/>
        </p:nvSpPr>
        <p:spPr>
          <a:xfrm>
            <a:off x="6311869" y="4003779"/>
            <a:ext cx="4107435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30" name="타원형"/>
          <p:cNvSpPr/>
          <p:nvPr/>
        </p:nvSpPr>
        <p:spPr>
          <a:xfrm>
            <a:off x="10370307" y="3213936"/>
            <a:ext cx="1043941" cy="819344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1" name="2개의 복숭아가"/>
          <p:cNvSpPr txBox="1"/>
          <p:nvPr/>
        </p:nvSpPr>
        <p:spPr>
          <a:xfrm>
            <a:off x="6200555" y="4537820"/>
            <a:ext cx="3412682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2개의 복숭아가</a:t>
            </a:r>
          </a:p>
        </p:txBody>
      </p:sp>
      <p:sp>
        <p:nvSpPr>
          <p:cNvPr id="232" name="쟁반 위에"/>
          <p:cNvSpPr txBox="1"/>
          <p:nvPr/>
        </p:nvSpPr>
        <p:spPr>
          <a:xfrm>
            <a:off x="12318372" y="6356349"/>
            <a:ext cx="2348104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쟁반 위에</a:t>
            </a:r>
          </a:p>
        </p:txBody>
      </p:sp>
      <p:sp>
        <p:nvSpPr>
          <p:cNvPr id="233" name="2개의 복숭아가 쟁반 위에 있다."/>
          <p:cNvSpPr txBox="1"/>
          <p:nvPr/>
        </p:nvSpPr>
        <p:spPr>
          <a:xfrm>
            <a:off x="7012761" y="10423007"/>
            <a:ext cx="6288597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2개의 복숭아가 쟁반 위에 있다.</a:t>
            </a:r>
          </a:p>
        </p:txBody>
      </p:sp>
      <p:sp>
        <p:nvSpPr>
          <p:cNvPr id="235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  <p:sp>
        <p:nvSpPr>
          <p:cNvPr id="236" name="("/>
          <p:cNvSpPr txBox="1"/>
          <p:nvPr/>
        </p:nvSpPr>
        <p:spPr>
          <a:xfrm>
            <a:off x="11310510" y="3043391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(</a:t>
            </a:r>
          </a:p>
        </p:txBody>
      </p:sp>
      <p:sp>
        <p:nvSpPr>
          <p:cNvPr id="237" name=")"/>
          <p:cNvSpPr txBox="1"/>
          <p:nvPr/>
        </p:nvSpPr>
        <p:spPr>
          <a:xfrm>
            <a:off x="14613891" y="3011333"/>
            <a:ext cx="3956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5000">
                <a:latin typeface="Source Han Sans K"/>
                <a:ea typeface="Source Han Sans K"/>
                <a:cs typeface="Source Han Sans K"/>
                <a:sym typeface="Source Han Sans K"/>
              </a:defRPr>
            </a:lvl1pPr>
          </a:lstStyle>
          <a:p>
            <a:r>
              <a:t>)</a:t>
            </a:r>
          </a:p>
        </p:txBody>
      </p:sp>
      <p:sp>
        <p:nvSpPr>
          <p:cNvPr id="238" name="선"/>
          <p:cNvSpPr/>
          <p:nvPr/>
        </p:nvSpPr>
        <p:spPr>
          <a:xfrm flipV="1">
            <a:off x="11771961" y="6352774"/>
            <a:ext cx="1" cy="161347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39" name="선"/>
          <p:cNvSpPr/>
          <p:nvPr/>
        </p:nvSpPr>
        <p:spPr>
          <a:xfrm>
            <a:off x="11771041" y="7956553"/>
            <a:ext cx="433080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40" name="on the tray"/>
          <p:cNvSpPr txBox="1"/>
          <p:nvPr/>
        </p:nvSpPr>
        <p:spPr>
          <a:xfrm>
            <a:off x="12051354" y="6884088"/>
            <a:ext cx="343598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on the tray</a:t>
            </a:r>
          </a:p>
        </p:txBody>
      </p:sp>
      <p:sp>
        <p:nvSpPr>
          <p:cNvPr id="241" name="있다"/>
          <p:cNvSpPr txBox="1"/>
          <p:nvPr/>
        </p:nvSpPr>
        <p:spPr>
          <a:xfrm>
            <a:off x="10782685" y="4537820"/>
            <a:ext cx="143065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있다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32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5" animBg="1" advAuto="0"/>
      <p:bldP spid="228" grpId="6" animBg="1" advAuto="0"/>
      <p:bldP spid="229" grpId="1" animBg="1" advAuto="0"/>
      <p:bldP spid="230" grpId="2" animBg="1" advAuto="0"/>
      <p:bldP spid="231" grpId="10" animBg="1" advAuto="0"/>
      <p:bldP spid="232" grpId="12" animBg="1" advAuto="0"/>
      <p:bldP spid="233" grpId="13" animBg="1" advAuto="0"/>
      <p:bldP spid="236" grpId="3" animBg="1" advAuto="0"/>
      <p:bldP spid="237" grpId="4" animBg="1" advAuto="0"/>
      <p:bldP spid="238" grpId="7" animBg="1" advAuto="0"/>
      <p:bldP spid="239" grpId="8" animBg="1" advAuto="0"/>
      <p:bldP spid="240" grpId="9" animBg="1" advAuto="0"/>
      <p:bldP spid="241" grpId="1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791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7. They are pink."/>
          <p:cNvSpPr txBox="1"/>
          <p:nvPr/>
        </p:nvSpPr>
        <p:spPr>
          <a:xfrm>
            <a:off x="5571456" y="3132394"/>
            <a:ext cx="10505131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7. They are pink.</a:t>
            </a:r>
          </a:p>
        </p:txBody>
      </p:sp>
      <p:sp>
        <p:nvSpPr>
          <p:cNvPr id="244" name="선"/>
          <p:cNvSpPr/>
          <p:nvPr/>
        </p:nvSpPr>
        <p:spPr>
          <a:xfrm>
            <a:off x="5802845" y="6350000"/>
            <a:ext cx="13157202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45" name="선"/>
          <p:cNvSpPr/>
          <p:nvPr/>
        </p:nvSpPr>
        <p:spPr>
          <a:xfrm>
            <a:off x="5461000" y="112014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46" name="문서 편집"/>
          <p:cNvSpPr/>
          <p:nvPr/>
        </p:nvSpPr>
        <p:spPr>
          <a:xfrm>
            <a:off x="5462986" y="101000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7" name="선"/>
          <p:cNvSpPr/>
          <p:nvPr/>
        </p:nvSpPr>
        <p:spPr>
          <a:xfrm flipV="1">
            <a:off x="10233215" y="5424256"/>
            <a:ext cx="1" cy="1851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48" name="선"/>
          <p:cNvSpPr/>
          <p:nvPr/>
        </p:nvSpPr>
        <p:spPr>
          <a:xfrm flipV="1">
            <a:off x="13488241" y="5567940"/>
            <a:ext cx="1" cy="79057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49" name="They"/>
          <p:cNvSpPr txBox="1"/>
          <p:nvPr/>
        </p:nvSpPr>
        <p:spPr>
          <a:xfrm>
            <a:off x="7645538" y="5292866"/>
            <a:ext cx="164147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They</a:t>
            </a:r>
          </a:p>
        </p:txBody>
      </p:sp>
      <p:sp>
        <p:nvSpPr>
          <p:cNvPr id="250" name="are"/>
          <p:cNvSpPr txBox="1"/>
          <p:nvPr/>
        </p:nvSpPr>
        <p:spPr>
          <a:xfrm>
            <a:off x="11205940" y="5292866"/>
            <a:ext cx="113220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are</a:t>
            </a:r>
          </a:p>
        </p:txBody>
      </p:sp>
      <p:sp>
        <p:nvSpPr>
          <p:cNvPr id="251" name="pink"/>
          <p:cNvSpPr txBox="1"/>
          <p:nvPr/>
        </p:nvSpPr>
        <p:spPr>
          <a:xfrm>
            <a:off x="14256067" y="5292866"/>
            <a:ext cx="149923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r>
              <a:t>pink</a:t>
            </a:r>
          </a:p>
        </p:txBody>
      </p:sp>
      <p:sp>
        <p:nvSpPr>
          <p:cNvPr id="252" name="선"/>
          <p:cNvSpPr/>
          <p:nvPr/>
        </p:nvSpPr>
        <p:spPr>
          <a:xfrm>
            <a:off x="6311869" y="4041879"/>
            <a:ext cx="1478608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53" name="타원형"/>
          <p:cNvSpPr/>
          <p:nvPr/>
        </p:nvSpPr>
        <p:spPr>
          <a:xfrm>
            <a:off x="7958573" y="3231202"/>
            <a:ext cx="1043941" cy="819344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4" name="선"/>
          <p:cNvSpPr/>
          <p:nvPr/>
        </p:nvSpPr>
        <p:spPr>
          <a:xfrm>
            <a:off x="9049089" y="4041879"/>
            <a:ext cx="1430656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55" name="그것들은"/>
          <p:cNvSpPr txBox="1"/>
          <p:nvPr/>
        </p:nvSpPr>
        <p:spPr>
          <a:xfrm>
            <a:off x="7089555" y="4537820"/>
            <a:ext cx="224853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그것들은</a:t>
            </a:r>
          </a:p>
        </p:txBody>
      </p:sp>
      <p:sp>
        <p:nvSpPr>
          <p:cNvPr id="256" name="이다"/>
          <p:cNvSpPr txBox="1"/>
          <p:nvPr/>
        </p:nvSpPr>
        <p:spPr>
          <a:xfrm>
            <a:off x="10801835" y="4537820"/>
            <a:ext cx="143065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이다</a:t>
            </a:r>
          </a:p>
        </p:txBody>
      </p:sp>
      <p:sp>
        <p:nvSpPr>
          <p:cNvPr id="257" name="핑크색"/>
          <p:cNvSpPr txBox="1"/>
          <p:nvPr/>
        </p:nvSpPr>
        <p:spPr>
          <a:xfrm>
            <a:off x="13824996" y="4537820"/>
            <a:ext cx="1839596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핑크색</a:t>
            </a:r>
          </a:p>
        </p:txBody>
      </p:sp>
      <p:sp>
        <p:nvSpPr>
          <p:cNvPr id="258" name="그것들은 핑크색이다."/>
          <p:cNvSpPr txBox="1"/>
          <p:nvPr/>
        </p:nvSpPr>
        <p:spPr>
          <a:xfrm>
            <a:off x="7012761" y="10423007"/>
            <a:ext cx="4516375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그것들은 핑크색이다.</a:t>
            </a:r>
          </a:p>
        </p:txBody>
      </p:sp>
      <p:sp>
        <p:nvSpPr>
          <p:cNvPr id="260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32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4" animBg="1" advAuto="0"/>
      <p:bldP spid="250" grpId="5" animBg="1" advAuto="0"/>
      <p:bldP spid="251" grpId="6" animBg="1" advAuto="0"/>
      <p:bldP spid="252" grpId="1" animBg="1" advAuto="0"/>
      <p:bldP spid="253" grpId="2" animBg="1" advAuto="0"/>
      <p:bldP spid="254" grpId="3" animBg="1" advAuto="0"/>
      <p:bldP spid="255" grpId="7" animBg="1" advAuto="0"/>
      <p:bldP spid="256" grpId="8" animBg="1" advAuto="0"/>
      <p:bldP spid="257" grpId="9" animBg="1" advAuto="0"/>
      <p:bldP spid="258" grpId="1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cwk book 2.png" descr="cwk book 2.png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" y="291855"/>
            <a:ext cx="23804324" cy="13157690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8. Look!"/>
          <p:cNvSpPr txBox="1"/>
          <p:nvPr/>
        </p:nvSpPr>
        <p:spPr>
          <a:xfrm>
            <a:off x="5287380" y="3206673"/>
            <a:ext cx="10540578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 dirty="0">
                <a:latin typeface="Noto Sans CJK KR Medium" panose="020B0500000000000000" pitchFamily="34" charset="-128"/>
                <a:ea typeface="Noto Sans CJK KR Medium" panose="020B0500000000000000" pitchFamily="34" charset="-128"/>
              </a:rPr>
              <a:t>8. Look! </a:t>
            </a:r>
          </a:p>
        </p:txBody>
      </p:sp>
      <p:sp>
        <p:nvSpPr>
          <p:cNvPr id="263" name="선"/>
          <p:cNvSpPr/>
          <p:nvPr/>
        </p:nvSpPr>
        <p:spPr>
          <a:xfrm>
            <a:off x="5511800" y="11099800"/>
            <a:ext cx="1514539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64" name="문서 편집"/>
          <p:cNvSpPr/>
          <p:nvPr/>
        </p:nvSpPr>
        <p:spPr>
          <a:xfrm>
            <a:off x="5513786" y="9998464"/>
            <a:ext cx="894901" cy="972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extrusionOk="0">
                <a:moveTo>
                  <a:pt x="178" y="0"/>
                </a:moveTo>
                <a:cubicBezTo>
                  <a:pt x="80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80" y="21600"/>
                  <a:pt x="178" y="21600"/>
                </a:cubicBezTo>
                <a:lnTo>
                  <a:pt x="17891" y="21600"/>
                </a:lnTo>
                <a:cubicBezTo>
                  <a:pt x="17989" y="21600"/>
                  <a:pt x="18069" y="21528"/>
                  <a:pt x="18069" y="21438"/>
                </a:cubicBezTo>
                <a:lnTo>
                  <a:pt x="18069" y="10414"/>
                </a:lnTo>
                <a:lnTo>
                  <a:pt x="13054" y="15043"/>
                </a:lnTo>
                <a:cubicBezTo>
                  <a:pt x="12867" y="15216"/>
                  <a:pt x="12647" y="15358"/>
                  <a:pt x="12407" y="15463"/>
                </a:cubicBezTo>
                <a:lnTo>
                  <a:pt x="8385" y="17111"/>
                </a:lnTo>
                <a:cubicBezTo>
                  <a:pt x="8235" y="17177"/>
                  <a:pt x="8078" y="17032"/>
                  <a:pt x="8149" y="16892"/>
                </a:cubicBezTo>
                <a:lnTo>
                  <a:pt x="9963" y="13105"/>
                </a:lnTo>
                <a:cubicBezTo>
                  <a:pt x="10077" y="12882"/>
                  <a:pt x="10231" y="12679"/>
                  <a:pt x="10420" y="12504"/>
                </a:cubicBezTo>
                <a:lnTo>
                  <a:pt x="17644" y="5837"/>
                </a:lnTo>
                <a:lnTo>
                  <a:pt x="11926" y="5837"/>
                </a:lnTo>
                <a:cubicBezTo>
                  <a:pt x="11828" y="5837"/>
                  <a:pt x="11748" y="5765"/>
                  <a:pt x="11748" y="5674"/>
                </a:cubicBezTo>
                <a:lnTo>
                  <a:pt x="11748" y="58"/>
                </a:lnTo>
                <a:cubicBezTo>
                  <a:pt x="11748" y="26"/>
                  <a:pt x="11720" y="0"/>
                  <a:pt x="11685" y="0"/>
                </a:cubicBezTo>
                <a:lnTo>
                  <a:pt x="178" y="0"/>
                </a:lnTo>
                <a:close/>
                <a:moveTo>
                  <a:pt x="12563" y="86"/>
                </a:moveTo>
                <a:cubicBezTo>
                  <a:pt x="12541" y="94"/>
                  <a:pt x="12525" y="114"/>
                  <a:pt x="12525" y="140"/>
                </a:cubicBezTo>
                <a:lnTo>
                  <a:pt x="12525" y="4958"/>
                </a:lnTo>
                <a:cubicBezTo>
                  <a:pt x="12525" y="5048"/>
                  <a:pt x="12605" y="5120"/>
                  <a:pt x="12703" y="5120"/>
                </a:cubicBezTo>
                <a:lnTo>
                  <a:pt x="17917" y="5120"/>
                </a:lnTo>
                <a:cubicBezTo>
                  <a:pt x="17974" y="5120"/>
                  <a:pt x="18001" y="5058"/>
                  <a:pt x="17962" y="5021"/>
                </a:cubicBezTo>
                <a:lnTo>
                  <a:pt x="12632" y="99"/>
                </a:lnTo>
                <a:cubicBezTo>
                  <a:pt x="12612" y="81"/>
                  <a:pt x="12585" y="78"/>
                  <a:pt x="12563" y="86"/>
                </a:cubicBezTo>
                <a:close/>
                <a:moveTo>
                  <a:pt x="20172" y="4728"/>
                </a:moveTo>
                <a:cubicBezTo>
                  <a:pt x="20023" y="4734"/>
                  <a:pt x="19872" y="4794"/>
                  <a:pt x="19753" y="4903"/>
                </a:cubicBezTo>
                <a:lnTo>
                  <a:pt x="18916" y="5676"/>
                </a:lnTo>
                <a:cubicBezTo>
                  <a:pt x="18892" y="5699"/>
                  <a:pt x="18892" y="5736"/>
                  <a:pt x="18916" y="5758"/>
                </a:cubicBezTo>
                <a:lnTo>
                  <a:pt x="20419" y="7147"/>
                </a:lnTo>
                <a:cubicBezTo>
                  <a:pt x="20443" y="7170"/>
                  <a:pt x="20483" y="7170"/>
                  <a:pt x="20508" y="7147"/>
                </a:cubicBezTo>
                <a:lnTo>
                  <a:pt x="21345" y="6372"/>
                </a:lnTo>
                <a:cubicBezTo>
                  <a:pt x="21583" y="6154"/>
                  <a:pt x="21600" y="5815"/>
                  <a:pt x="21383" y="5615"/>
                </a:cubicBezTo>
                <a:lnTo>
                  <a:pt x="20576" y="4868"/>
                </a:lnTo>
                <a:cubicBezTo>
                  <a:pt x="20468" y="4768"/>
                  <a:pt x="20321" y="4722"/>
                  <a:pt x="20172" y="4728"/>
                </a:cubicBezTo>
                <a:close/>
                <a:moveTo>
                  <a:pt x="18322" y="6249"/>
                </a:moveTo>
                <a:cubicBezTo>
                  <a:pt x="18306" y="6249"/>
                  <a:pt x="18290" y="6255"/>
                  <a:pt x="18277" y="6266"/>
                </a:cubicBezTo>
                <a:lnTo>
                  <a:pt x="11222" y="12779"/>
                </a:lnTo>
                <a:cubicBezTo>
                  <a:pt x="11198" y="12801"/>
                  <a:pt x="11198" y="12838"/>
                  <a:pt x="11222" y="12861"/>
                </a:cubicBezTo>
                <a:lnTo>
                  <a:pt x="12727" y="14249"/>
                </a:lnTo>
                <a:cubicBezTo>
                  <a:pt x="12751" y="14272"/>
                  <a:pt x="12789" y="14272"/>
                  <a:pt x="12814" y="14249"/>
                </a:cubicBezTo>
                <a:lnTo>
                  <a:pt x="19869" y="7737"/>
                </a:lnTo>
                <a:cubicBezTo>
                  <a:pt x="19893" y="7714"/>
                  <a:pt x="19893" y="7677"/>
                  <a:pt x="19869" y="7655"/>
                </a:cubicBezTo>
                <a:lnTo>
                  <a:pt x="18366" y="6266"/>
                </a:lnTo>
                <a:cubicBezTo>
                  <a:pt x="18354" y="6255"/>
                  <a:pt x="18338" y="6249"/>
                  <a:pt x="18322" y="6249"/>
                </a:cubicBezTo>
                <a:close/>
                <a:moveTo>
                  <a:pt x="10691" y="13419"/>
                </a:moveTo>
                <a:cubicBezTo>
                  <a:pt x="10671" y="13422"/>
                  <a:pt x="10653" y="13432"/>
                  <a:pt x="10644" y="13451"/>
                </a:cubicBezTo>
                <a:lnTo>
                  <a:pt x="9401" y="15879"/>
                </a:lnTo>
                <a:cubicBezTo>
                  <a:pt x="9375" y="15929"/>
                  <a:pt x="9430" y="15979"/>
                  <a:pt x="9483" y="15955"/>
                </a:cubicBezTo>
                <a:lnTo>
                  <a:pt x="12114" y="14808"/>
                </a:lnTo>
                <a:cubicBezTo>
                  <a:pt x="12154" y="14790"/>
                  <a:pt x="12161" y="14741"/>
                  <a:pt x="12130" y="14712"/>
                </a:cubicBezTo>
                <a:lnTo>
                  <a:pt x="10745" y="13434"/>
                </a:lnTo>
                <a:cubicBezTo>
                  <a:pt x="10730" y="13420"/>
                  <a:pt x="10710" y="13416"/>
                  <a:pt x="10691" y="134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5" name="선"/>
          <p:cNvSpPr/>
          <p:nvPr/>
        </p:nvSpPr>
        <p:spPr>
          <a:xfrm>
            <a:off x="6083929" y="6291807"/>
            <a:ext cx="1586882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66" name="선"/>
          <p:cNvSpPr/>
          <p:nvPr/>
        </p:nvSpPr>
        <p:spPr>
          <a:xfrm flipV="1">
            <a:off x="10416028" y="5366064"/>
            <a:ext cx="1" cy="185148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endParaRPr/>
          </a:p>
        </p:txBody>
      </p:sp>
      <p:sp>
        <p:nvSpPr>
          <p:cNvPr id="267" name="Look!"/>
          <p:cNvSpPr txBox="1"/>
          <p:nvPr/>
        </p:nvSpPr>
        <p:spPr>
          <a:xfrm>
            <a:off x="11179287" y="5229476"/>
            <a:ext cx="1863726" cy="1057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l" defTabSz="457200">
              <a:spcBef>
                <a:spcPts val="1200"/>
              </a:spcBef>
              <a:defRPr sz="5000" b="0">
                <a:solidFill>
                  <a:srgbClr val="1A1A1A"/>
                </a:solidFill>
                <a:latin typeface="Source Han Sans K Medium"/>
                <a:ea typeface="Source Han Sans K Medium"/>
                <a:cs typeface="Source Han Sans K Medium"/>
                <a:sym typeface="Source Han Sans K Medium"/>
              </a:defRPr>
            </a:lvl1pPr>
          </a:lstStyle>
          <a:p>
            <a:pPr>
              <a:defRPr sz="2566"/>
            </a:pPr>
            <a:r>
              <a:rPr sz="5000"/>
              <a:t>Look!</a:t>
            </a:r>
          </a:p>
        </p:txBody>
      </p:sp>
      <p:sp>
        <p:nvSpPr>
          <p:cNvPr id="268" name="보라!"/>
          <p:cNvSpPr txBox="1"/>
          <p:nvPr/>
        </p:nvSpPr>
        <p:spPr>
          <a:xfrm>
            <a:off x="10905920" y="4467549"/>
            <a:ext cx="1574229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보라!</a:t>
            </a:r>
          </a:p>
        </p:txBody>
      </p:sp>
      <p:sp>
        <p:nvSpPr>
          <p:cNvPr id="269" name="보라!"/>
          <p:cNvSpPr txBox="1"/>
          <p:nvPr/>
        </p:nvSpPr>
        <p:spPr>
          <a:xfrm>
            <a:off x="6932801" y="10302595"/>
            <a:ext cx="1574230" cy="790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1" algn="l" defTabSz="457200">
              <a:spcBef>
                <a:spcPts val="1200"/>
              </a:spcBef>
              <a:defRPr sz="3500" b="0">
                <a:solidFill>
                  <a:srgbClr val="1A1A1A"/>
                </a:solidFill>
                <a:latin typeface="Source Han Sans K"/>
                <a:ea typeface="Source Han Sans K"/>
                <a:cs typeface="Source Han Sans K"/>
                <a:sym typeface="Source Han Sans K"/>
              </a:defRPr>
            </a:pPr>
            <a:r>
              <a:t>보라!</a:t>
            </a:r>
          </a:p>
        </p:txBody>
      </p:sp>
      <p:sp>
        <p:nvSpPr>
          <p:cNvPr id="271" name="UNIT 1"/>
          <p:cNvSpPr txBox="1"/>
          <p:nvPr/>
        </p:nvSpPr>
        <p:spPr>
          <a:xfrm>
            <a:off x="940243" y="1070263"/>
            <a:ext cx="1690886" cy="714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b="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UNIT 1</a:t>
            </a:r>
          </a:p>
        </p:txBody>
      </p:sp>
      <p:sp>
        <p:nvSpPr>
          <p:cNvPr id="272" name="타원형"/>
          <p:cNvSpPr/>
          <p:nvPr/>
        </p:nvSpPr>
        <p:spPr>
          <a:xfrm>
            <a:off x="6023189" y="3228457"/>
            <a:ext cx="1536129" cy="934259"/>
          </a:xfrm>
          <a:prstGeom prst="ellips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2" animBg="1" advAuto="0"/>
      <p:bldP spid="268" grpId="3" animBg="1" advAuto="0"/>
      <p:bldP spid="269" grpId="4" animBg="1" advAuto="0"/>
      <p:bldP spid="272" grpId="1" animBg="1" advAuto="0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Macintosh PowerPoint</Application>
  <PresentationFormat>사용자 지정</PresentationFormat>
  <Paragraphs>139</Paragraphs>
  <Slides>18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5" baseType="lpstr">
      <vt:lpstr>Apple SD 산돌고딕 Neo 옅은체</vt:lpstr>
      <vt:lpstr>Noto Sans CJK KR Medium</vt:lpstr>
      <vt:lpstr>Helvetica Neue</vt:lpstr>
      <vt:lpstr>Helvetica Neue Light</vt:lpstr>
      <vt:lpstr>Helvetica Neue Medium</vt:lpstr>
      <vt:lpstr>Helvetica Neue Thin</vt:lpstr>
      <vt:lpstr>White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삼우 이</cp:lastModifiedBy>
  <cp:revision>1</cp:revision>
  <dcterms:modified xsi:type="dcterms:W3CDTF">2025-01-19T08:48:51Z</dcterms:modified>
</cp:coreProperties>
</file>