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12" name="본문 첫 번째 줄…"/>
          <p:cNvSpPr txBox="1"/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여기에 인용을 입력하십시오.”"/>
          <p:cNvSpPr txBox="1"/>
          <p:nvPr>
            <p:ph type="body" sz="quarter" idx="22"/>
          </p:nvPr>
        </p:nvSpPr>
        <p:spPr>
          <a:xfrm>
            <a:off x="4833937" y="5986564"/>
            <a:ext cx="14716126" cy="8856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/>
          <p:nvPr>
            <p:ph type="pic" idx="21"/>
          </p:nvPr>
        </p:nvSpPr>
        <p:spPr>
          <a:xfrm>
            <a:off x="1208484" y="-71438"/>
            <a:ext cx="20788313" cy="13858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/>
          <p:nvPr>
            <p:ph type="pic" sz="half" idx="21"/>
          </p:nvPr>
        </p:nvSpPr>
        <p:spPr>
          <a:xfrm>
            <a:off x="5334000" y="526851"/>
            <a:ext cx="13716000" cy="9144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제목 텍스트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22" name="본문 첫 번째 줄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3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/>
          <p:nvPr>
            <p:ph type="pic" sz="half" idx="21"/>
          </p:nvPr>
        </p:nvSpPr>
        <p:spPr>
          <a:xfrm>
            <a:off x="12013406" y="892968"/>
            <a:ext cx="11555016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제목 텍스트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제목 텍스트</a:t>
            </a:r>
          </a:p>
        </p:txBody>
      </p:sp>
      <p:sp>
        <p:nvSpPr>
          <p:cNvPr id="40" name="본문 첫 번째 줄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49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57" name="본문 첫 번째 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/>
          <p:nvPr>
            <p:ph type="pic" sz="half" idx="21"/>
          </p:nvPr>
        </p:nvSpPr>
        <p:spPr>
          <a:xfrm>
            <a:off x="8405812" y="3643312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67" name="본문 첫 번째 줄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/>
          <p:nvPr>
            <p:ph type="sldNum" sz="quarter" idx="2"/>
          </p:nvPr>
        </p:nvSpPr>
        <p:spPr>
          <a:xfrm>
            <a:off x="11973382" y="13073062"/>
            <a:ext cx="427711" cy="485776"/>
          </a:xfrm>
          <a:prstGeom prst="rect">
            <a:avLst/>
          </a:prstGeom>
        </p:spPr>
        <p:txBody>
          <a:bodyPr/>
          <a:lstStyle>
            <a:lvl1pPr>
              <a:defRPr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/>
          <p:nvPr>
            <p:ph type="pic" sz="quarter" idx="21"/>
          </p:nvPr>
        </p:nvSpPr>
        <p:spPr>
          <a:xfrm>
            <a:off x="12267902" y="7161609"/>
            <a:ext cx="7956352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전경에 짧은 울타리를 두고 해안에서 낮게 비행하는 왜가리"/>
          <p:cNvSpPr/>
          <p:nvPr>
            <p:ph type="pic" sz="quarter" idx="22"/>
          </p:nvPr>
        </p:nvSpPr>
        <p:spPr>
          <a:xfrm>
            <a:off x="12495609" y="1053703"/>
            <a:ext cx="7500938" cy="75009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풀로 뒤덮인 사구에서 바라본 해변과 바다"/>
          <p:cNvSpPr/>
          <p:nvPr>
            <p:ph type="pic" idx="23"/>
          </p:nvPr>
        </p:nvSpPr>
        <p:spPr>
          <a:xfrm>
            <a:off x="-934641" y="1250156"/>
            <a:ext cx="16823532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제목 텍스트</a:t>
            </a:r>
          </a:p>
        </p:txBody>
      </p:sp>
      <p:sp>
        <p:nvSpPr>
          <p:cNvPr id="3" name="본문 첫 번째 줄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UNIT 9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9</a:t>
            </a:r>
          </a:p>
        </p:txBody>
      </p:sp>
      <p:pic>
        <p:nvPicPr>
          <p:cNvPr id="12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스크린샷 2024-03-02 오후 5.36.26.png" descr="스크린샷 2024-03-02 오후 5.36.2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9797" y="1015869"/>
            <a:ext cx="9981085" cy="120116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9. Now I am very full!"/>
          <p:cNvSpPr txBox="1"/>
          <p:nvPr/>
        </p:nvSpPr>
        <p:spPr>
          <a:xfrm>
            <a:off x="5287380" y="3134891"/>
            <a:ext cx="12315027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9. Now I am very full! </a:t>
            </a:r>
          </a:p>
        </p:txBody>
      </p:sp>
      <p:sp>
        <p:nvSpPr>
          <p:cNvPr id="276" name="선"/>
          <p:cNvSpPr/>
          <p:nvPr/>
        </p:nvSpPr>
        <p:spPr>
          <a:xfrm>
            <a:off x="5511800" y="11353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7" name="문서 편집"/>
          <p:cNvSpPr/>
          <p:nvPr/>
        </p:nvSpPr>
        <p:spPr>
          <a:xfrm>
            <a:off x="5513786" y="10252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78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선"/>
          <p:cNvSpPr/>
          <p:nvPr/>
        </p:nvSpPr>
        <p:spPr>
          <a:xfrm>
            <a:off x="6083929" y="8831806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0" name="선"/>
          <p:cNvSpPr/>
          <p:nvPr/>
        </p:nvSpPr>
        <p:spPr>
          <a:xfrm flipV="1">
            <a:off x="8765028" y="7906063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1" name="타원형"/>
          <p:cNvSpPr/>
          <p:nvPr/>
        </p:nvSpPr>
        <p:spPr>
          <a:xfrm>
            <a:off x="7824335" y="3196399"/>
            <a:ext cx="1176860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2" name="am"/>
          <p:cNvSpPr txBox="1"/>
          <p:nvPr/>
        </p:nvSpPr>
        <p:spPr>
          <a:xfrm>
            <a:off x="9957547" y="7769476"/>
            <a:ext cx="111887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am</a:t>
            </a:r>
          </a:p>
        </p:txBody>
      </p:sp>
      <p:sp>
        <p:nvSpPr>
          <p:cNvPr id="283" name="나는"/>
          <p:cNvSpPr txBox="1"/>
          <p:nvPr/>
        </p:nvSpPr>
        <p:spPr>
          <a:xfrm>
            <a:off x="6368798" y="706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나는</a:t>
            </a:r>
          </a:p>
        </p:txBody>
      </p:sp>
      <p:sp>
        <p:nvSpPr>
          <p:cNvPr id="284" name="이제 나는 매우 배부르다."/>
          <p:cNvSpPr txBox="1"/>
          <p:nvPr/>
        </p:nvSpPr>
        <p:spPr>
          <a:xfrm>
            <a:off x="7374807" y="10556595"/>
            <a:ext cx="512445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이제 나는 매우 배부르다.</a:t>
            </a:r>
          </a:p>
        </p:txBody>
      </p:sp>
      <p:sp>
        <p:nvSpPr>
          <p:cNvPr id="285" name="선"/>
          <p:cNvSpPr/>
          <p:nvPr/>
        </p:nvSpPr>
        <p:spPr>
          <a:xfrm>
            <a:off x="7436591" y="4184324"/>
            <a:ext cx="55573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6" name="I"/>
          <p:cNvSpPr txBox="1"/>
          <p:nvPr/>
        </p:nvSpPr>
        <p:spPr>
          <a:xfrm>
            <a:off x="7151534" y="7769476"/>
            <a:ext cx="3517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287" name="이다"/>
          <p:cNvSpPr txBox="1"/>
          <p:nvPr/>
        </p:nvSpPr>
        <p:spPr>
          <a:xfrm>
            <a:off x="9470914" y="706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88" name="선"/>
          <p:cNvSpPr/>
          <p:nvPr/>
        </p:nvSpPr>
        <p:spPr>
          <a:xfrm>
            <a:off x="9052511" y="4184324"/>
            <a:ext cx="26764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9" name="선"/>
          <p:cNvSpPr/>
          <p:nvPr/>
        </p:nvSpPr>
        <p:spPr>
          <a:xfrm flipV="1">
            <a:off x="10583021" y="6057791"/>
            <a:ext cx="1" cy="97235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0" name="very full"/>
          <p:cNvSpPr txBox="1"/>
          <p:nvPr/>
        </p:nvSpPr>
        <p:spPr>
          <a:xfrm>
            <a:off x="13120944" y="7769476"/>
            <a:ext cx="26098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very full</a:t>
            </a:r>
          </a:p>
        </p:txBody>
      </p:sp>
      <p:sp>
        <p:nvSpPr>
          <p:cNvPr id="291" name="매우  배부른"/>
          <p:cNvSpPr txBox="1"/>
          <p:nvPr/>
        </p:nvSpPr>
        <p:spPr>
          <a:xfrm>
            <a:off x="12869158" y="7060252"/>
            <a:ext cx="2856612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매우  배부른</a:t>
            </a:r>
          </a:p>
        </p:txBody>
      </p:sp>
      <p:sp>
        <p:nvSpPr>
          <p:cNvPr id="292" name="UNIT 9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9</a:t>
            </a:r>
          </a:p>
        </p:txBody>
      </p:sp>
      <p:sp>
        <p:nvSpPr>
          <p:cNvPr id="293" name="삼각형"/>
          <p:cNvSpPr/>
          <p:nvPr/>
        </p:nvSpPr>
        <p:spPr>
          <a:xfrm>
            <a:off x="6277155" y="3263427"/>
            <a:ext cx="853803" cy="928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4" name="삼각형"/>
          <p:cNvSpPr/>
          <p:nvPr/>
        </p:nvSpPr>
        <p:spPr>
          <a:xfrm>
            <a:off x="9329468" y="3174527"/>
            <a:ext cx="853803" cy="928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5" name="선"/>
          <p:cNvSpPr/>
          <p:nvPr/>
        </p:nvSpPr>
        <p:spPr>
          <a:xfrm>
            <a:off x="7401783" y="6082421"/>
            <a:ext cx="316598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6" name="Now"/>
          <p:cNvSpPr txBox="1"/>
          <p:nvPr/>
        </p:nvSpPr>
        <p:spPr>
          <a:xfrm>
            <a:off x="8600324" y="5037846"/>
            <a:ext cx="153352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Now</a:t>
            </a:r>
          </a:p>
        </p:txBody>
      </p:sp>
      <p:sp>
        <p:nvSpPr>
          <p:cNvPr id="297" name="선"/>
          <p:cNvSpPr/>
          <p:nvPr/>
        </p:nvSpPr>
        <p:spPr>
          <a:xfrm flipV="1">
            <a:off x="12253620" y="7850035"/>
            <a:ext cx="1" cy="97235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8" name="이제"/>
          <p:cNvSpPr txBox="1"/>
          <p:nvPr/>
        </p:nvSpPr>
        <p:spPr>
          <a:xfrm>
            <a:off x="8439137" y="4319139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이제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6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1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6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8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7" grpId="12"/>
      <p:bldP build="whole" bldLvl="1" animBg="1" rev="0" advAuto="0" spid="293" grpId="1"/>
      <p:bldP build="whole" bldLvl="1" animBg="1" rev="0" advAuto="0" spid="296" grpId="6"/>
      <p:bldP build="whole" bldLvl="1" animBg="1" rev="0" advAuto="0" spid="298" grpId="10"/>
      <p:bldP build="whole" bldLvl="1" animBg="1" rev="0" advAuto="0" spid="282" grpId="8"/>
      <p:bldP build="whole" bldLvl="1" animBg="1" rev="0" advAuto="0" spid="281" grpId="3"/>
      <p:bldP build="whole" bldLvl="1" animBg="1" rev="0" advAuto="0" spid="291" grpId="13"/>
      <p:bldP build="whole" bldLvl="1" animBg="1" rev="0" advAuto="0" spid="294" grpId="5"/>
      <p:bldP build="whole" bldLvl="1" animBg="1" rev="0" advAuto="0" spid="288" grpId="4"/>
      <p:bldP build="whole" bldLvl="1" animBg="1" rev="0" advAuto="0" spid="290" grpId="9"/>
      <p:bldP build="whole" bldLvl="1" animBg="1" rev="0" advAuto="0" spid="284" grpId="14"/>
      <p:bldP build="whole" bldLvl="1" animBg="1" rev="0" advAuto="0" spid="286" grpId="7"/>
      <p:bldP build="whole" bldLvl="1" animBg="1" rev="0" advAuto="0" spid="283" grpId="11"/>
      <p:bldP build="whole" bldLvl="1" animBg="1" rev="0" advAuto="0" spid="28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1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02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UNIT 9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9 - 영작연습</a:t>
            </a:r>
          </a:p>
        </p:txBody>
      </p:sp>
      <p:sp>
        <p:nvSpPr>
          <p:cNvPr id="304" name="1. 우리는 쇼핑하러 갑니다.…"/>
          <p:cNvSpPr txBox="1"/>
          <p:nvPr/>
        </p:nvSpPr>
        <p:spPr>
          <a:xfrm>
            <a:off x="5601406" y="3570369"/>
            <a:ext cx="5919852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1. 우리는 쇼핑하러 갑니다.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[go shopping / we] </a:t>
            </a:r>
          </a:p>
        </p:txBody>
      </p:sp>
      <p:sp>
        <p:nvSpPr>
          <p:cNvPr id="305" name="타원형"/>
          <p:cNvSpPr/>
          <p:nvPr/>
        </p:nvSpPr>
        <p:spPr>
          <a:xfrm>
            <a:off x="7832077" y="3604330"/>
            <a:ext cx="3465331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6" name="We go shopping."/>
          <p:cNvSpPr txBox="1"/>
          <p:nvPr/>
        </p:nvSpPr>
        <p:spPr>
          <a:xfrm>
            <a:off x="7082755" y="10318297"/>
            <a:ext cx="4255136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We go shopping.</a:t>
            </a:r>
          </a:p>
        </p:txBody>
      </p:sp>
      <p:sp>
        <p:nvSpPr>
          <p:cNvPr id="307" name="선"/>
          <p:cNvSpPr/>
          <p:nvPr/>
        </p:nvSpPr>
        <p:spPr>
          <a:xfrm>
            <a:off x="6228653" y="4408898"/>
            <a:ext cx="134696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7" grpId="1"/>
      <p:bldP build="whole" bldLvl="1" animBg="1" rev="0" advAuto="0" spid="305" grpId="2"/>
      <p:bldP build="whole" bldLvl="1" animBg="1" rev="0" advAuto="0" spid="306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0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11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UNIT 9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9 - 영작연습</a:t>
            </a:r>
          </a:p>
        </p:txBody>
      </p:sp>
      <p:sp>
        <p:nvSpPr>
          <p:cNvPr id="313" name="2. 엄마는 야채와 계란을 삽니다.…"/>
          <p:cNvSpPr txBox="1"/>
          <p:nvPr/>
        </p:nvSpPr>
        <p:spPr>
          <a:xfrm>
            <a:off x="5601406" y="3570369"/>
            <a:ext cx="10250044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2. 엄마는 야채와 계란을 삽니다.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[my mom / vegetable and eggs / buys] </a:t>
            </a:r>
          </a:p>
        </p:txBody>
      </p:sp>
      <p:sp>
        <p:nvSpPr>
          <p:cNvPr id="314" name="타원형"/>
          <p:cNvSpPr/>
          <p:nvPr/>
        </p:nvSpPr>
        <p:spPr>
          <a:xfrm>
            <a:off x="10753168" y="3604330"/>
            <a:ext cx="1542403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5" name="My mom buys vegetable and eggs."/>
          <p:cNvSpPr txBox="1"/>
          <p:nvPr/>
        </p:nvSpPr>
        <p:spPr>
          <a:xfrm>
            <a:off x="7082755" y="10318297"/>
            <a:ext cx="8658480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My mom buys vegetable and eggs.</a:t>
            </a:r>
          </a:p>
        </p:txBody>
      </p:sp>
      <p:sp>
        <p:nvSpPr>
          <p:cNvPr id="316" name="선"/>
          <p:cNvSpPr/>
          <p:nvPr/>
        </p:nvSpPr>
        <p:spPr>
          <a:xfrm>
            <a:off x="6228653" y="4408898"/>
            <a:ext cx="134696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7" name="선"/>
          <p:cNvSpPr/>
          <p:nvPr/>
        </p:nvSpPr>
        <p:spPr>
          <a:xfrm>
            <a:off x="7851499" y="4408898"/>
            <a:ext cx="292693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4" grpId="2"/>
      <p:bldP build="whole" bldLvl="1" animBg="1" rev="0" advAuto="0" spid="317" grpId="3"/>
      <p:bldP build="whole" bldLvl="1" animBg="1" rev="0" advAuto="0" spid="316" grpId="1"/>
      <p:bldP build="whole" bldLvl="1" animBg="1" rev="0" advAuto="0" spid="315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0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21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UNIT 9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9 - 영작연습</a:t>
            </a:r>
          </a:p>
        </p:txBody>
      </p:sp>
      <p:sp>
        <p:nvSpPr>
          <p:cNvPr id="323" name="3. 아빠는 야구 장갑을 삽니다.…"/>
          <p:cNvSpPr txBox="1"/>
          <p:nvPr/>
        </p:nvSpPr>
        <p:spPr>
          <a:xfrm>
            <a:off x="5601406" y="3570369"/>
            <a:ext cx="8966836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3. 아빠는 야구 장갑을 삽니다.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[buys / my dad / baseball gloves] </a:t>
            </a:r>
          </a:p>
        </p:txBody>
      </p:sp>
      <p:sp>
        <p:nvSpPr>
          <p:cNvPr id="324" name="타원형"/>
          <p:cNvSpPr/>
          <p:nvPr/>
        </p:nvSpPr>
        <p:spPr>
          <a:xfrm>
            <a:off x="10270568" y="3604330"/>
            <a:ext cx="1542403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5" name="My dad buys baseball gloves."/>
          <p:cNvSpPr txBox="1"/>
          <p:nvPr/>
        </p:nvSpPr>
        <p:spPr>
          <a:xfrm>
            <a:off x="7082755" y="10318297"/>
            <a:ext cx="7375272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My dad buys baseball gloves.</a:t>
            </a:r>
          </a:p>
        </p:txBody>
      </p:sp>
      <p:sp>
        <p:nvSpPr>
          <p:cNvPr id="326" name="선"/>
          <p:cNvSpPr/>
          <p:nvPr/>
        </p:nvSpPr>
        <p:spPr>
          <a:xfrm>
            <a:off x="6228653" y="4408898"/>
            <a:ext cx="134696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7" name="선"/>
          <p:cNvSpPr/>
          <p:nvPr/>
        </p:nvSpPr>
        <p:spPr>
          <a:xfrm>
            <a:off x="7851499" y="4408898"/>
            <a:ext cx="250673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4" grpId="2"/>
      <p:bldP build="whole" bldLvl="1" animBg="1" rev="0" advAuto="0" spid="325" grpId="4"/>
      <p:bldP build="whole" bldLvl="1" animBg="1" rev="0" advAuto="0" spid="326" grpId="1"/>
      <p:bldP build="whole" bldLvl="1" animBg="1" rev="0" advAuto="0" spid="327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0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31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UNIT 9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9 - 영작연습</a:t>
            </a:r>
          </a:p>
        </p:txBody>
      </p:sp>
      <p:sp>
        <p:nvSpPr>
          <p:cNvPr id="333" name="4. 내 남동생은 장난감 자동차를 삽니다.…"/>
          <p:cNvSpPr txBox="1"/>
          <p:nvPr/>
        </p:nvSpPr>
        <p:spPr>
          <a:xfrm>
            <a:off x="5601406" y="3492911"/>
            <a:ext cx="10382632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4. 내 남동생은 장난감 자동차를 삽니다.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[a toy car / buys / my younger brother] </a:t>
            </a:r>
          </a:p>
        </p:txBody>
      </p:sp>
      <p:sp>
        <p:nvSpPr>
          <p:cNvPr id="334" name="타원형"/>
          <p:cNvSpPr/>
          <p:nvPr/>
        </p:nvSpPr>
        <p:spPr>
          <a:xfrm>
            <a:off x="12262498" y="3540830"/>
            <a:ext cx="1542402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5" name="My younger brother buys a toy car."/>
          <p:cNvSpPr txBox="1"/>
          <p:nvPr/>
        </p:nvSpPr>
        <p:spPr>
          <a:xfrm>
            <a:off x="7082755" y="10318297"/>
            <a:ext cx="8745348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My younger brother buys a toy car.</a:t>
            </a:r>
          </a:p>
        </p:txBody>
      </p:sp>
      <p:sp>
        <p:nvSpPr>
          <p:cNvPr id="336" name="선"/>
          <p:cNvSpPr/>
          <p:nvPr/>
        </p:nvSpPr>
        <p:spPr>
          <a:xfrm>
            <a:off x="6254053" y="4345398"/>
            <a:ext cx="235936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7" name="선"/>
          <p:cNvSpPr/>
          <p:nvPr/>
        </p:nvSpPr>
        <p:spPr>
          <a:xfrm>
            <a:off x="8794654" y="4345398"/>
            <a:ext cx="350343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4" grpId="2"/>
      <p:bldP build="whole" bldLvl="1" animBg="1" rev="0" advAuto="0" spid="336" grpId="1"/>
      <p:bldP build="whole" bldLvl="1" animBg="1" rev="0" advAuto="0" spid="335" grpId="4"/>
      <p:bldP build="whole" bldLvl="1" animBg="1" rev="0" advAuto="0" spid="337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0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41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UNIT 9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9 - 영작연습</a:t>
            </a:r>
          </a:p>
        </p:txBody>
      </p:sp>
      <p:sp>
        <p:nvSpPr>
          <p:cNvPr id="343" name="5. 내 여동생은 예쁜 인형을 삽니다.…"/>
          <p:cNvSpPr txBox="1"/>
          <p:nvPr/>
        </p:nvSpPr>
        <p:spPr>
          <a:xfrm>
            <a:off x="5601406" y="3492911"/>
            <a:ext cx="10758044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5. 내 여동생은 예쁜 인형을 삽니다.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[buys / my younger sister / a pretty doll] </a:t>
            </a:r>
          </a:p>
        </p:txBody>
      </p:sp>
      <p:sp>
        <p:nvSpPr>
          <p:cNvPr id="344" name="타원형"/>
          <p:cNvSpPr/>
          <p:nvPr/>
        </p:nvSpPr>
        <p:spPr>
          <a:xfrm>
            <a:off x="11420799" y="3540830"/>
            <a:ext cx="1542402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5" name="My younger sister buys a pretty doll."/>
          <p:cNvSpPr txBox="1"/>
          <p:nvPr/>
        </p:nvSpPr>
        <p:spPr>
          <a:xfrm>
            <a:off x="7082755" y="10318297"/>
            <a:ext cx="9166480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My younger sister buys a pretty doll.</a:t>
            </a:r>
          </a:p>
        </p:txBody>
      </p:sp>
      <p:sp>
        <p:nvSpPr>
          <p:cNvPr id="346" name="선"/>
          <p:cNvSpPr/>
          <p:nvPr/>
        </p:nvSpPr>
        <p:spPr>
          <a:xfrm>
            <a:off x="6279453" y="4345398"/>
            <a:ext cx="235936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7" name="선"/>
          <p:cNvSpPr/>
          <p:nvPr/>
        </p:nvSpPr>
        <p:spPr>
          <a:xfrm>
            <a:off x="8794654" y="4345398"/>
            <a:ext cx="242585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7" grpId="3"/>
      <p:bldP build="whole" bldLvl="1" animBg="1" rev="0" advAuto="0" spid="346" grpId="1"/>
      <p:bldP build="whole" bldLvl="1" animBg="1" rev="0" advAuto="0" spid="344" grpId="2"/>
      <p:bldP build="whole" bldLvl="1" animBg="1" rev="0" advAuto="0" spid="345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50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51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UNIT 9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9 - 영작연습</a:t>
            </a:r>
          </a:p>
        </p:txBody>
      </p:sp>
      <p:sp>
        <p:nvSpPr>
          <p:cNvPr id="353" name="6. 나는 축구공과 축구화를 삽니다.…"/>
          <p:cNvSpPr txBox="1"/>
          <p:nvPr/>
        </p:nvSpPr>
        <p:spPr>
          <a:xfrm>
            <a:off x="5601406" y="3492911"/>
            <a:ext cx="10269348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6. 나는 축구공과 축구화를 삽니다.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[I / a football and football shoes / buy] </a:t>
            </a:r>
          </a:p>
        </p:txBody>
      </p:sp>
      <p:sp>
        <p:nvSpPr>
          <p:cNvPr id="354" name="타원형"/>
          <p:cNvSpPr/>
          <p:nvPr/>
        </p:nvSpPr>
        <p:spPr>
          <a:xfrm>
            <a:off x="11293799" y="3540830"/>
            <a:ext cx="1542402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5" name="I buy a football and football shoes."/>
          <p:cNvSpPr txBox="1"/>
          <p:nvPr/>
        </p:nvSpPr>
        <p:spPr>
          <a:xfrm>
            <a:off x="7082755" y="10318297"/>
            <a:ext cx="8733664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I buy a football and football shoes.</a:t>
            </a:r>
          </a:p>
        </p:txBody>
      </p:sp>
      <p:sp>
        <p:nvSpPr>
          <p:cNvPr id="356" name="선"/>
          <p:cNvSpPr/>
          <p:nvPr/>
        </p:nvSpPr>
        <p:spPr>
          <a:xfrm>
            <a:off x="6279453" y="4345398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57" name="선"/>
          <p:cNvSpPr/>
          <p:nvPr/>
        </p:nvSpPr>
        <p:spPr>
          <a:xfrm>
            <a:off x="7266693" y="4345398"/>
            <a:ext cx="399191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5" grpId="4"/>
      <p:bldP build="whole" bldLvl="1" animBg="1" rev="0" advAuto="0" spid="356" grpId="1"/>
      <p:bldP build="whole" bldLvl="1" animBg="1" rev="0" advAuto="0" spid="354" grpId="2"/>
      <p:bldP build="whole" bldLvl="1" animBg="1" rev="0" advAuto="0" spid="357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60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61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UNIT 9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9 - 영작연습</a:t>
            </a:r>
          </a:p>
        </p:txBody>
      </p:sp>
      <p:sp>
        <p:nvSpPr>
          <p:cNvPr id="363" name="7. 우리는 모두 행복합니다.…"/>
          <p:cNvSpPr txBox="1"/>
          <p:nvPr/>
        </p:nvSpPr>
        <p:spPr>
          <a:xfrm>
            <a:off x="5601406" y="3429411"/>
            <a:ext cx="6242432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7. 우리는 모두 행복합니다.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[happy / we / are / all] </a:t>
            </a:r>
          </a:p>
        </p:txBody>
      </p:sp>
      <p:sp>
        <p:nvSpPr>
          <p:cNvPr id="364" name="타원형"/>
          <p:cNvSpPr/>
          <p:nvPr/>
        </p:nvSpPr>
        <p:spPr>
          <a:xfrm>
            <a:off x="8901406" y="3490030"/>
            <a:ext cx="2312779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5" name="We are all happy."/>
          <p:cNvSpPr txBox="1"/>
          <p:nvPr/>
        </p:nvSpPr>
        <p:spPr>
          <a:xfrm>
            <a:off x="7082755" y="10318297"/>
            <a:ext cx="4393820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We are all happy.</a:t>
            </a:r>
          </a:p>
        </p:txBody>
      </p:sp>
      <p:sp>
        <p:nvSpPr>
          <p:cNvPr id="366" name="선"/>
          <p:cNvSpPr/>
          <p:nvPr/>
        </p:nvSpPr>
        <p:spPr>
          <a:xfrm>
            <a:off x="6279453" y="4281898"/>
            <a:ext cx="130156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67" name="선"/>
          <p:cNvSpPr/>
          <p:nvPr/>
        </p:nvSpPr>
        <p:spPr>
          <a:xfrm>
            <a:off x="7774693" y="4281898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5" grpId="4"/>
      <p:bldP build="whole" bldLvl="1" animBg="1" rev="0" advAuto="0" spid="364" grpId="2"/>
      <p:bldP build="whole" bldLvl="1" animBg="1" rev="0" advAuto="0" spid="366" grpId="1"/>
      <p:bldP build="whole" bldLvl="1" animBg="1" rev="0" advAuto="0" spid="367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1. Children go camping."/>
          <p:cNvSpPr txBox="1"/>
          <p:nvPr/>
        </p:nvSpPr>
        <p:spPr>
          <a:xfrm>
            <a:off x="5287380" y="3134891"/>
            <a:ext cx="10540578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1. Children go camping. </a:t>
            </a:r>
          </a:p>
        </p:txBody>
      </p:sp>
      <p:sp>
        <p:nvSpPr>
          <p:cNvPr id="124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25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2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28" name="선"/>
          <p:cNvSpPr/>
          <p:nvPr/>
        </p:nvSpPr>
        <p:spPr>
          <a:xfrm flipV="1">
            <a:off x="10543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29" name="타원형"/>
          <p:cNvSpPr/>
          <p:nvPr/>
        </p:nvSpPr>
        <p:spPr>
          <a:xfrm>
            <a:off x="8656353" y="3221799"/>
            <a:ext cx="3802631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0" name="go camping"/>
          <p:cNvSpPr txBox="1"/>
          <p:nvPr/>
        </p:nvSpPr>
        <p:spPr>
          <a:xfrm>
            <a:off x="11849847" y="5229476"/>
            <a:ext cx="367474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go camping</a:t>
            </a:r>
          </a:p>
        </p:txBody>
      </p:sp>
      <p:sp>
        <p:nvSpPr>
          <p:cNvPr id="131" name="아이들이"/>
          <p:cNvSpPr txBox="1"/>
          <p:nvPr/>
        </p:nvSpPr>
        <p:spPr>
          <a:xfrm>
            <a:off x="7129476" y="4520252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아이들이</a:t>
            </a:r>
          </a:p>
        </p:txBody>
      </p:sp>
      <p:sp>
        <p:nvSpPr>
          <p:cNvPr id="132" name="아이들이 캠핑하러 간다."/>
          <p:cNvSpPr txBox="1"/>
          <p:nvPr/>
        </p:nvSpPr>
        <p:spPr>
          <a:xfrm>
            <a:off x="7374807" y="9667595"/>
            <a:ext cx="5024883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아이들이 캠핑하러 간다.</a:t>
            </a:r>
          </a:p>
        </p:txBody>
      </p:sp>
      <p:sp>
        <p:nvSpPr>
          <p:cNvPr id="133" name="선"/>
          <p:cNvSpPr/>
          <p:nvPr/>
        </p:nvSpPr>
        <p:spPr>
          <a:xfrm>
            <a:off x="6081045" y="4184324"/>
            <a:ext cx="256508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4" name="Children"/>
          <p:cNvSpPr txBox="1"/>
          <p:nvPr/>
        </p:nvSpPr>
        <p:spPr>
          <a:xfrm>
            <a:off x="7090964" y="5229476"/>
            <a:ext cx="27393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Children</a:t>
            </a:r>
          </a:p>
        </p:txBody>
      </p:sp>
      <p:sp>
        <p:nvSpPr>
          <p:cNvPr id="135" name="캠핑하러 간다"/>
          <p:cNvSpPr txBox="1"/>
          <p:nvPr/>
        </p:nvSpPr>
        <p:spPr>
          <a:xfrm>
            <a:off x="11756914" y="4520252"/>
            <a:ext cx="316598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캠핑하러 간다</a:t>
            </a:r>
          </a:p>
        </p:txBody>
      </p:sp>
      <p:sp>
        <p:nvSpPr>
          <p:cNvPr id="136" name="UNIT 9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9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3"/>
      <p:bldP build="whole" bldLvl="1" animBg="1" rev="0" advAuto="0" spid="129" grpId="2"/>
      <p:bldP build="whole" bldLvl="1" animBg="1" rev="0" advAuto="0" spid="131" grpId="5"/>
      <p:bldP build="whole" bldLvl="1" animBg="1" rev="0" advAuto="0" spid="130" grpId="4"/>
      <p:bldP build="whole" bldLvl="1" animBg="1" rev="0" advAuto="0" spid="132" grpId="7"/>
      <p:bldP build="whole" bldLvl="1" animBg="1" rev="0" advAuto="0" spid="135" grpId="6"/>
      <p:bldP build="whole" bldLvl="1" animBg="1" rev="0" advAuto="0" spid="1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2. It is a lunch time."/>
          <p:cNvSpPr txBox="1"/>
          <p:nvPr/>
        </p:nvSpPr>
        <p:spPr>
          <a:xfrm>
            <a:off x="5287380" y="3134891"/>
            <a:ext cx="10540578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2. It is a lunch time. </a:t>
            </a:r>
          </a:p>
        </p:txBody>
      </p:sp>
      <p:sp>
        <p:nvSpPr>
          <p:cNvPr id="139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0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41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3" name="선"/>
          <p:cNvSpPr/>
          <p:nvPr/>
        </p:nvSpPr>
        <p:spPr>
          <a:xfrm flipV="1">
            <a:off x="9527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4" name="타원형"/>
          <p:cNvSpPr/>
          <p:nvPr/>
        </p:nvSpPr>
        <p:spPr>
          <a:xfrm>
            <a:off x="6560134" y="3196399"/>
            <a:ext cx="680341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5" name="is"/>
          <p:cNvSpPr txBox="1"/>
          <p:nvPr/>
        </p:nvSpPr>
        <p:spPr>
          <a:xfrm>
            <a:off x="10833847" y="5229476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146" name="비인칭 it(해석하지 않음)"/>
          <p:cNvSpPr txBox="1"/>
          <p:nvPr/>
        </p:nvSpPr>
        <p:spPr>
          <a:xfrm>
            <a:off x="4716476" y="4520252"/>
            <a:ext cx="5082668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비인칭 it(해석하지 않음)</a:t>
            </a:r>
          </a:p>
        </p:txBody>
      </p:sp>
      <p:sp>
        <p:nvSpPr>
          <p:cNvPr id="147" name="점심시간이다."/>
          <p:cNvSpPr txBox="1"/>
          <p:nvPr/>
        </p:nvSpPr>
        <p:spPr>
          <a:xfrm>
            <a:off x="7374807" y="9667595"/>
            <a:ext cx="3189987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점심시간이다.</a:t>
            </a:r>
          </a:p>
        </p:txBody>
      </p:sp>
      <p:sp>
        <p:nvSpPr>
          <p:cNvPr id="148" name="선"/>
          <p:cNvSpPr/>
          <p:nvPr/>
        </p:nvSpPr>
        <p:spPr>
          <a:xfrm>
            <a:off x="6017545" y="4184324"/>
            <a:ext cx="64262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9" name="It"/>
          <p:cNvSpPr txBox="1"/>
          <p:nvPr/>
        </p:nvSpPr>
        <p:spPr>
          <a:xfrm>
            <a:off x="7344964" y="5229476"/>
            <a:ext cx="6032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It</a:t>
            </a:r>
          </a:p>
        </p:txBody>
      </p:sp>
      <p:sp>
        <p:nvSpPr>
          <p:cNvPr id="150" name="이다"/>
          <p:cNvSpPr txBox="1"/>
          <p:nvPr/>
        </p:nvSpPr>
        <p:spPr>
          <a:xfrm>
            <a:off x="10105914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151" name="선"/>
          <p:cNvSpPr/>
          <p:nvPr/>
        </p:nvSpPr>
        <p:spPr>
          <a:xfrm>
            <a:off x="7344969" y="4184324"/>
            <a:ext cx="396264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2" name="선"/>
          <p:cNvSpPr/>
          <p:nvPr/>
        </p:nvSpPr>
        <p:spPr>
          <a:xfrm flipV="1">
            <a:off x="12941400" y="5327963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3" name="a lunch time"/>
          <p:cNvSpPr txBox="1"/>
          <p:nvPr/>
        </p:nvSpPr>
        <p:spPr>
          <a:xfrm>
            <a:off x="13882944" y="5229476"/>
            <a:ext cx="389890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a lunch time</a:t>
            </a:r>
          </a:p>
        </p:txBody>
      </p:sp>
      <p:sp>
        <p:nvSpPr>
          <p:cNvPr id="154" name="점심시간"/>
          <p:cNvSpPr txBox="1"/>
          <p:nvPr/>
        </p:nvSpPr>
        <p:spPr>
          <a:xfrm>
            <a:off x="14285934" y="4520252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점심시간</a:t>
            </a:r>
          </a:p>
        </p:txBody>
      </p:sp>
      <p:sp>
        <p:nvSpPr>
          <p:cNvPr id="155" name="UNIT 9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9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5"/>
      <p:bldP build="whole" bldLvl="1" animBg="1" rev="0" advAuto="0" spid="144" grpId="2"/>
      <p:bldP build="whole" bldLvl="1" animBg="1" rev="0" advAuto="0" spid="151" grpId="3"/>
      <p:bldP build="whole" bldLvl="1" animBg="1" rev="0" advAuto="0" spid="150" grpId="8"/>
      <p:bldP build="whole" bldLvl="1" animBg="1" rev="0" advAuto="0" spid="148" grpId="1"/>
      <p:bldP build="whole" bldLvl="1" animBg="1" rev="0" advAuto="0" spid="146" grpId="7"/>
      <p:bldP build="whole" bldLvl="1" animBg="1" rev="0" advAuto="0" spid="149" grpId="4"/>
      <p:bldP build="whole" bldLvl="1" animBg="1" rev="0" advAuto="0" spid="154" grpId="9"/>
      <p:bldP build="whole" bldLvl="1" animBg="1" rev="0" advAuto="0" spid="147" grpId="10"/>
      <p:bldP build="whole" bldLvl="1" animBg="1" rev="0" advAuto="0" spid="153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3. We sit and enjoy a meal together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3. We sit and enjoy a meal together. </a:t>
            </a:r>
          </a:p>
        </p:txBody>
      </p:sp>
      <p:sp>
        <p:nvSpPr>
          <p:cNvPr id="158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9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6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2" name="선"/>
          <p:cNvSpPr/>
          <p:nvPr/>
        </p:nvSpPr>
        <p:spPr>
          <a:xfrm flipV="1">
            <a:off x="9527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3" name="타원형"/>
          <p:cNvSpPr/>
          <p:nvPr/>
        </p:nvSpPr>
        <p:spPr>
          <a:xfrm>
            <a:off x="7068134" y="3196399"/>
            <a:ext cx="3989181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4" name="sit"/>
          <p:cNvSpPr txBox="1"/>
          <p:nvPr/>
        </p:nvSpPr>
        <p:spPr>
          <a:xfrm>
            <a:off x="10833847" y="5229476"/>
            <a:ext cx="89408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sit</a:t>
            </a:r>
          </a:p>
        </p:txBody>
      </p:sp>
      <p:sp>
        <p:nvSpPr>
          <p:cNvPr id="165" name="우리는"/>
          <p:cNvSpPr txBox="1"/>
          <p:nvPr/>
        </p:nvSpPr>
        <p:spPr>
          <a:xfrm>
            <a:off x="6621476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우리는</a:t>
            </a:r>
          </a:p>
        </p:txBody>
      </p:sp>
      <p:sp>
        <p:nvSpPr>
          <p:cNvPr id="166" name="우리는 앉아서 함께 식사를 즐긴다."/>
          <p:cNvSpPr txBox="1"/>
          <p:nvPr/>
        </p:nvSpPr>
        <p:spPr>
          <a:xfrm>
            <a:off x="7374807" y="11318595"/>
            <a:ext cx="6859779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우리는 앉아서 함께 식사를 즐긴다.</a:t>
            </a:r>
          </a:p>
        </p:txBody>
      </p:sp>
      <p:sp>
        <p:nvSpPr>
          <p:cNvPr id="167" name="선"/>
          <p:cNvSpPr/>
          <p:nvPr/>
        </p:nvSpPr>
        <p:spPr>
          <a:xfrm>
            <a:off x="6017545" y="4184324"/>
            <a:ext cx="64262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8" name="We"/>
          <p:cNvSpPr txBox="1"/>
          <p:nvPr/>
        </p:nvSpPr>
        <p:spPr>
          <a:xfrm>
            <a:off x="7344964" y="5229476"/>
            <a:ext cx="108204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We</a:t>
            </a:r>
          </a:p>
        </p:txBody>
      </p:sp>
      <p:sp>
        <p:nvSpPr>
          <p:cNvPr id="169" name="앉는다"/>
          <p:cNvSpPr txBox="1"/>
          <p:nvPr/>
        </p:nvSpPr>
        <p:spPr>
          <a:xfrm>
            <a:off x="10105914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앉는다</a:t>
            </a:r>
          </a:p>
        </p:txBody>
      </p:sp>
      <p:sp>
        <p:nvSpPr>
          <p:cNvPr id="170" name="선"/>
          <p:cNvSpPr/>
          <p:nvPr/>
        </p:nvSpPr>
        <p:spPr>
          <a:xfrm>
            <a:off x="11103174" y="4184324"/>
            <a:ext cx="224853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1" name="UNIT 9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9</a:t>
            </a:r>
          </a:p>
        </p:txBody>
      </p:sp>
      <p:sp>
        <p:nvSpPr>
          <p:cNvPr id="172" name="삼각형"/>
          <p:cNvSpPr/>
          <p:nvPr/>
        </p:nvSpPr>
        <p:spPr>
          <a:xfrm>
            <a:off x="14041408" y="3163289"/>
            <a:ext cx="1016177" cy="1016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3" name="and"/>
          <p:cNvSpPr txBox="1"/>
          <p:nvPr/>
        </p:nvSpPr>
        <p:spPr>
          <a:xfrm>
            <a:off x="8868533" y="6960574"/>
            <a:ext cx="13169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and</a:t>
            </a:r>
          </a:p>
        </p:txBody>
      </p:sp>
      <p:sp>
        <p:nvSpPr>
          <p:cNvPr id="174" name="선"/>
          <p:cNvSpPr/>
          <p:nvPr/>
        </p:nvSpPr>
        <p:spPr>
          <a:xfrm>
            <a:off x="6083929" y="8750425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5" name="선"/>
          <p:cNvSpPr/>
          <p:nvPr/>
        </p:nvSpPr>
        <p:spPr>
          <a:xfrm flipV="1">
            <a:off x="9527028" y="7824682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6" name="enjoy"/>
          <p:cNvSpPr txBox="1"/>
          <p:nvPr/>
        </p:nvSpPr>
        <p:spPr>
          <a:xfrm>
            <a:off x="10833847" y="7702028"/>
            <a:ext cx="182562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enjoy</a:t>
            </a:r>
          </a:p>
        </p:txBody>
      </p:sp>
      <p:sp>
        <p:nvSpPr>
          <p:cNvPr id="177" name="선"/>
          <p:cNvSpPr/>
          <p:nvPr/>
        </p:nvSpPr>
        <p:spPr>
          <a:xfrm flipV="1">
            <a:off x="13723529" y="7757186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8" name="a meal"/>
          <p:cNvSpPr txBox="1"/>
          <p:nvPr/>
        </p:nvSpPr>
        <p:spPr>
          <a:xfrm>
            <a:off x="14787585" y="7702028"/>
            <a:ext cx="21653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a meal</a:t>
            </a:r>
          </a:p>
        </p:txBody>
      </p:sp>
      <p:sp>
        <p:nvSpPr>
          <p:cNvPr id="179" name="선"/>
          <p:cNvSpPr/>
          <p:nvPr/>
        </p:nvSpPr>
        <p:spPr>
          <a:xfrm flipV="1">
            <a:off x="11906231" y="8769352"/>
            <a:ext cx="1" cy="156922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0" name="선"/>
          <p:cNvSpPr/>
          <p:nvPr/>
        </p:nvSpPr>
        <p:spPr>
          <a:xfrm>
            <a:off x="11888913" y="10334101"/>
            <a:ext cx="433505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1" name="together"/>
          <p:cNvSpPr txBox="1"/>
          <p:nvPr/>
        </p:nvSpPr>
        <p:spPr>
          <a:xfrm>
            <a:off x="12441201" y="9266284"/>
            <a:ext cx="275844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together</a:t>
            </a:r>
          </a:p>
        </p:txBody>
      </p:sp>
      <p:sp>
        <p:nvSpPr>
          <p:cNvPr id="182" name="그리고"/>
          <p:cNvSpPr txBox="1"/>
          <p:nvPr/>
        </p:nvSpPr>
        <p:spPr>
          <a:xfrm>
            <a:off x="6866139" y="7093924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그리고</a:t>
            </a:r>
          </a:p>
        </p:txBody>
      </p:sp>
      <p:sp>
        <p:nvSpPr>
          <p:cNvPr id="183" name="즐긴다"/>
          <p:cNvSpPr txBox="1"/>
          <p:nvPr/>
        </p:nvSpPr>
        <p:spPr>
          <a:xfrm>
            <a:off x="10361090" y="7093924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즐긴다</a:t>
            </a:r>
          </a:p>
        </p:txBody>
      </p:sp>
      <p:sp>
        <p:nvSpPr>
          <p:cNvPr id="184" name="식사를"/>
          <p:cNvSpPr txBox="1"/>
          <p:nvPr/>
        </p:nvSpPr>
        <p:spPr>
          <a:xfrm>
            <a:off x="14787585" y="7093924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식사를</a:t>
            </a:r>
          </a:p>
        </p:txBody>
      </p:sp>
      <p:sp>
        <p:nvSpPr>
          <p:cNvPr id="185" name="함께"/>
          <p:cNvSpPr txBox="1"/>
          <p:nvPr/>
        </p:nvSpPr>
        <p:spPr>
          <a:xfrm>
            <a:off x="12441201" y="8808515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함께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Subtype="8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8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clickEffect" presetSubtype="8" presetID="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12"/>
      <p:bldP build="whole" bldLvl="1" animBg="1" rev="0" advAuto="0" spid="179" grpId="9"/>
      <p:bldP build="whole" bldLvl="1" animBg="1" rev="0" advAuto="0" spid="180" grpId="10"/>
      <p:bldP build="whole" bldLvl="1" animBg="1" rev="0" advAuto="0" spid="167" grpId="1"/>
      <p:bldP build="whole" bldLvl="1" animBg="1" rev="0" advAuto="0" spid="168" grpId="5"/>
      <p:bldP build="whole" bldLvl="1" animBg="1" rev="0" advAuto="0" spid="172" grpId="4"/>
      <p:bldP build="whole" bldLvl="1" animBg="1" rev="0" advAuto="0" spid="164" grpId="6"/>
      <p:bldP build="whole" bldLvl="1" animBg="1" rev="0" advAuto="0" spid="163" grpId="2"/>
      <p:bldP build="whole" bldLvl="1" animBg="1" rev="0" advAuto="0" spid="181" grpId="11"/>
      <p:bldP build="whole" bldLvl="1" animBg="1" rev="0" advAuto="0" spid="169" grpId="13"/>
      <p:bldP build="whole" bldLvl="1" animBg="1" rev="0" advAuto="0" spid="182" grpId="14"/>
      <p:bldP build="whole" bldLvl="1" animBg="1" rev="0" advAuto="0" spid="183" grpId="15"/>
      <p:bldP build="whole" bldLvl="1" animBg="1" rev="0" advAuto="0" spid="184" grpId="16"/>
      <p:bldP build="whole" bldLvl="1" animBg="1" rev="0" advAuto="0" spid="185" grpId="17"/>
      <p:bldP build="whole" bldLvl="1" animBg="1" rev="0" advAuto="0" spid="166" grpId="18"/>
      <p:bldP build="whole" bldLvl="1" animBg="1" rev="0" advAuto="0" spid="170" grpId="3"/>
      <p:bldP build="whole" bldLvl="1" animBg="1" rev="0" advAuto="0" spid="178" grpId="8"/>
      <p:bldP build="whole" bldLvl="1" animBg="1" rev="0" advAuto="0" spid="176" grpId="7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4. Some children eat a green salad."/>
          <p:cNvSpPr txBox="1"/>
          <p:nvPr/>
        </p:nvSpPr>
        <p:spPr>
          <a:xfrm>
            <a:off x="5287380" y="3134891"/>
            <a:ext cx="12315027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4. Some children eat a green salad. </a:t>
            </a:r>
          </a:p>
        </p:txBody>
      </p:sp>
      <p:sp>
        <p:nvSpPr>
          <p:cNvPr id="188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9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9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2" name="선"/>
          <p:cNvSpPr/>
          <p:nvPr/>
        </p:nvSpPr>
        <p:spPr>
          <a:xfrm flipV="1">
            <a:off x="11940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3" name="타원형"/>
          <p:cNvSpPr/>
          <p:nvPr/>
        </p:nvSpPr>
        <p:spPr>
          <a:xfrm>
            <a:off x="10481071" y="3196399"/>
            <a:ext cx="1128687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4" name="eat"/>
          <p:cNvSpPr txBox="1"/>
          <p:nvPr/>
        </p:nvSpPr>
        <p:spPr>
          <a:xfrm>
            <a:off x="13246847" y="5229476"/>
            <a:ext cx="111061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eat</a:t>
            </a:r>
          </a:p>
        </p:txBody>
      </p:sp>
      <p:sp>
        <p:nvSpPr>
          <p:cNvPr id="195" name="어떤 아이들은"/>
          <p:cNvSpPr txBox="1"/>
          <p:nvPr/>
        </p:nvSpPr>
        <p:spPr>
          <a:xfrm>
            <a:off x="6748476" y="4520252"/>
            <a:ext cx="316598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어떤 아이들은</a:t>
            </a:r>
          </a:p>
        </p:txBody>
      </p:sp>
      <p:sp>
        <p:nvSpPr>
          <p:cNvPr id="196" name="어떤 아이들은 야채 샐러드를 먹는다."/>
          <p:cNvSpPr txBox="1"/>
          <p:nvPr/>
        </p:nvSpPr>
        <p:spPr>
          <a:xfrm>
            <a:off x="7374807" y="9667595"/>
            <a:ext cx="7268719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어떤 아이들은 야채 샐러드를 먹는다.</a:t>
            </a:r>
          </a:p>
        </p:txBody>
      </p:sp>
      <p:sp>
        <p:nvSpPr>
          <p:cNvPr id="197" name="선"/>
          <p:cNvSpPr/>
          <p:nvPr/>
        </p:nvSpPr>
        <p:spPr>
          <a:xfrm>
            <a:off x="6017545" y="4184324"/>
            <a:ext cx="4406920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8" name="Some children"/>
          <p:cNvSpPr txBox="1"/>
          <p:nvPr/>
        </p:nvSpPr>
        <p:spPr>
          <a:xfrm>
            <a:off x="6516534" y="5229476"/>
            <a:ext cx="453326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Some children</a:t>
            </a:r>
          </a:p>
        </p:txBody>
      </p:sp>
      <p:sp>
        <p:nvSpPr>
          <p:cNvPr id="199" name="먹는다"/>
          <p:cNvSpPr txBox="1"/>
          <p:nvPr/>
        </p:nvSpPr>
        <p:spPr>
          <a:xfrm>
            <a:off x="12645914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먹는다</a:t>
            </a:r>
          </a:p>
        </p:txBody>
      </p:sp>
      <p:sp>
        <p:nvSpPr>
          <p:cNvPr id="200" name="선"/>
          <p:cNvSpPr/>
          <p:nvPr/>
        </p:nvSpPr>
        <p:spPr>
          <a:xfrm>
            <a:off x="11646675" y="4184324"/>
            <a:ext cx="396264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1" name="선"/>
          <p:cNvSpPr/>
          <p:nvPr/>
        </p:nvSpPr>
        <p:spPr>
          <a:xfrm flipV="1">
            <a:off x="15354400" y="5327963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2" name="a green salad"/>
          <p:cNvSpPr txBox="1"/>
          <p:nvPr/>
        </p:nvSpPr>
        <p:spPr>
          <a:xfrm>
            <a:off x="16295944" y="5229476"/>
            <a:ext cx="41643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a green salad</a:t>
            </a:r>
          </a:p>
        </p:txBody>
      </p:sp>
      <p:sp>
        <p:nvSpPr>
          <p:cNvPr id="203" name="야채 샐러드를"/>
          <p:cNvSpPr txBox="1"/>
          <p:nvPr/>
        </p:nvSpPr>
        <p:spPr>
          <a:xfrm>
            <a:off x="16571934" y="4520252"/>
            <a:ext cx="316598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야채 샐러드를</a:t>
            </a:r>
          </a:p>
        </p:txBody>
      </p:sp>
      <p:sp>
        <p:nvSpPr>
          <p:cNvPr id="204" name="UNIT 9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9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5"/>
      <p:bldP build="whole" bldLvl="1" animBg="1" rev="0" advAuto="0" spid="200" grpId="3"/>
      <p:bldP build="whole" bldLvl="1" animBg="1" rev="0" advAuto="0" spid="193" grpId="2"/>
      <p:bldP build="whole" bldLvl="1" animBg="1" rev="0" advAuto="0" spid="197" grpId="1"/>
      <p:bldP build="whole" bldLvl="1" animBg="1" rev="0" advAuto="0" spid="199" grpId="8"/>
      <p:bldP build="whole" bldLvl="1" animBg="1" rev="0" advAuto="0" spid="195" grpId="7"/>
      <p:bldP build="whole" bldLvl="1" animBg="1" rev="0" advAuto="0" spid="203" grpId="9"/>
      <p:bldP build="whole" bldLvl="1" animBg="1" rev="0" advAuto="0" spid="202" grpId="6"/>
      <p:bldP build="whole" bldLvl="1" animBg="1" rev="0" advAuto="0" spid="196" grpId="10"/>
      <p:bldP build="whole" bldLvl="1" animBg="1" rev="0" advAuto="0" spid="198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5. Some children eat snack bars."/>
          <p:cNvSpPr txBox="1"/>
          <p:nvPr/>
        </p:nvSpPr>
        <p:spPr>
          <a:xfrm>
            <a:off x="5287380" y="3134891"/>
            <a:ext cx="12315027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5. Some children eat snack bars. </a:t>
            </a:r>
          </a:p>
        </p:txBody>
      </p:sp>
      <p:sp>
        <p:nvSpPr>
          <p:cNvPr id="207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8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09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1" name="선"/>
          <p:cNvSpPr/>
          <p:nvPr/>
        </p:nvSpPr>
        <p:spPr>
          <a:xfrm flipV="1">
            <a:off x="11940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2" name="타원형"/>
          <p:cNvSpPr/>
          <p:nvPr/>
        </p:nvSpPr>
        <p:spPr>
          <a:xfrm>
            <a:off x="10481071" y="3196399"/>
            <a:ext cx="1128687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3" name="eat"/>
          <p:cNvSpPr txBox="1"/>
          <p:nvPr/>
        </p:nvSpPr>
        <p:spPr>
          <a:xfrm>
            <a:off x="13246847" y="5229476"/>
            <a:ext cx="111061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eat</a:t>
            </a:r>
          </a:p>
        </p:txBody>
      </p:sp>
      <p:sp>
        <p:nvSpPr>
          <p:cNvPr id="214" name="어떤 아이들은"/>
          <p:cNvSpPr txBox="1"/>
          <p:nvPr/>
        </p:nvSpPr>
        <p:spPr>
          <a:xfrm>
            <a:off x="6748476" y="4520252"/>
            <a:ext cx="316598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어떤 아이들은</a:t>
            </a:r>
          </a:p>
        </p:txBody>
      </p:sp>
      <p:sp>
        <p:nvSpPr>
          <p:cNvPr id="215" name="어떤 아이들은 스넥바를 먹는다."/>
          <p:cNvSpPr txBox="1"/>
          <p:nvPr/>
        </p:nvSpPr>
        <p:spPr>
          <a:xfrm>
            <a:off x="7374807" y="9667595"/>
            <a:ext cx="635127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어떤 아이들은 스넥바를 먹는다.</a:t>
            </a:r>
          </a:p>
        </p:txBody>
      </p:sp>
      <p:sp>
        <p:nvSpPr>
          <p:cNvPr id="216" name="선"/>
          <p:cNvSpPr/>
          <p:nvPr/>
        </p:nvSpPr>
        <p:spPr>
          <a:xfrm>
            <a:off x="6017545" y="4184324"/>
            <a:ext cx="4406920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7" name="Some children"/>
          <p:cNvSpPr txBox="1"/>
          <p:nvPr/>
        </p:nvSpPr>
        <p:spPr>
          <a:xfrm>
            <a:off x="6516534" y="5229476"/>
            <a:ext cx="453326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Some children</a:t>
            </a:r>
          </a:p>
        </p:txBody>
      </p:sp>
      <p:sp>
        <p:nvSpPr>
          <p:cNvPr id="218" name="먹는다"/>
          <p:cNvSpPr txBox="1"/>
          <p:nvPr/>
        </p:nvSpPr>
        <p:spPr>
          <a:xfrm>
            <a:off x="12645914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먹는다</a:t>
            </a:r>
          </a:p>
        </p:txBody>
      </p:sp>
      <p:sp>
        <p:nvSpPr>
          <p:cNvPr id="219" name="선"/>
          <p:cNvSpPr/>
          <p:nvPr/>
        </p:nvSpPr>
        <p:spPr>
          <a:xfrm>
            <a:off x="11646675" y="4184324"/>
            <a:ext cx="335415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0" name="선"/>
          <p:cNvSpPr/>
          <p:nvPr/>
        </p:nvSpPr>
        <p:spPr>
          <a:xfrm flipV="1">
            <a:off x="15354400" y="5327963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1" name="snack bars"/>
          <p:cNvSpPr txBox="1"/>
          <p:nvPr/>
        </p:nvSpPr>
        <p:spPr>
          <a:xfrm>
            <a:off x="16295944" y="5229476"/>
            <a:ext cx="337375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snack bars</a:t>
            </a:r>
          </a:p>
        </p:txBody>
      </p:sp>
      <p:sp>
        <p:nvSpPr>
          <p:cNvPr id="222" name="스넥바를"/>
          <p:cNvSpPr txBox="1"/>
          <p:nvPr/>
        </p:nvSpPr>
        <p:spPr>
          <a:xfrm>
            <a:off x="16571934" y="4520252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스넥바를</a:t>
            </a:r>
          </a:p>
        </p:txBody>
      </p:sp>
      <p:sp>
        <p:nvSpPr>
          <p:cNvPr id="223" name="UNIT 9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9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8" grpId="8"/>
      <p:bldP build="whole" bldLvl="1" animBg="1" rev="0" advAuto="0" spid="215" grpId="10"/>
      <p:bldP build="whole" bldLvl="1" animBg="1" rev="0" advAuto="0" spid="221" grpId="6"/>
      <p:bldP build="whole" bldLvl="1" animBg="1" rev="0" advAuto="0" spid="214" grpId="7"/>
      <p:bldP build="whole" bldLvl="1" animBg="1" rev="0" advAuto="0" spid="217" grpId="4"/>
      <p:bldP build="whole" bldLvl="1" animBg="1" rev="0" advAuto="0" spid="213" grpId="5"/>
      <p:bldP build="whole" bldLvl="1" animBg="1" rev="0" advAuto="0" spid="222" grpId="9"/>
      <p:bldP build="whole" bldLvl="1" animBg="1" rev="0" advAuto="0" spid="219" grpId="3"/>
      <p:bldP build="whole" bldLvl="1" animBg="1" rev="0" advAuto="0" spid="216" grpId="1"/>
      <p:bldP build="whole" bldLvl="1" animBg="1" rev="0" advAuto="0" spid="21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6. I eat an apple, some cheese, and a sandwich."/>
          <p:cNvSpPr txBox="1"/>
          <p:nvPr/>
        </p:nvSpPr>
        <p:spPr>
          <a:xfrm>
            <a:off x="5287380" y="3134891"/>
            <a:ext cx="14796127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6. I eat an apple, some cheese, and a sandwich. </a:t>
            </a:r>
          </a:p>
        </p:txBody>
      </p:sp>
      <p:sp>
        <p:nvSpPr>
          <p:cNvPr id="226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7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28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선"/>
          <p:cNvSpPr/>
          <p:nvPr/>
        </p:nvSpPr>
        <p:spPr>
          <a:xfrm>
            <a:off x="6083929" y="6291807"/>
            <a:ext cx="1715514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0" name="선"/>
          <p:cNvSpPr/>
          <p:nvPr/>
        </p:nvSpPr>
        <p:spPr>
          <a:xfrm flipV="1">
            <a:off x="8257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1" name="타원형"/>
          <p:cNvSpPr/>
          <p:nvPr/>
        </p:nvSpPr>
        <p:spPr>
          <a:xfrm>
            <a:off x="6305407" y="3196399"/>
            <a:ext cx="1128687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2" name="eat"/>
          <p:cNvSpPr txBox="1"/>
          <p:nvPr/>
        </p:nvSpPr>
        <p:spPr>
          <a:xfrm>
            <a:off x="8928847" y="5229476"/>
            <a:ext cx="111061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eat</a:t>
            </a:r>
          </a:p>
        </p:txBody>
      </p:sp>
      <p:sp>
        <p:nvSpPr>
          <p:cNvPr id="233" name="나는"/>
          <p:cNvSpPr txBox="1"/>
          <p:nvPr/>
        </p:nvSpPr>
        <p:spPr>
          <a:xfrm>
            <a:off x="6303976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나는</a:t>
            </a:r>
          </a:p>
        </p:txBody>
      </p:sp>
      <p:sp>
        <p:nvSpPr>
          <p:cNvPr id="234" name="나는 사과, 치즈, 그리고 샌드위치를 먹는다."/>
          <p:cNvSpPr txBox="1"/>
          <p:nvPr/>
        </p:nvSpPr>
        <p:spPr>
          <a:xfrm>
            <a:off x="7374807" y="9667595"/>
            <a:ext cx="8433309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나는 사과, 치즈, 그리고 샌드위치를 먹는다.</a:t>
            </a:r>
          </a:p>
        </p:txBody>
      </p:sp>
      <p:sp>
        <p:nvSpPr>
          <p:cNvPr id="235" name="선"/>
          <p:cNvSpPr/>
          <p:nvPr/>
        </p:nvSpPr>
        <p:spPr>
          <a:xfrm>
            <a:off x="5865145" y="4184324"/>
            <a:ext cx="59147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6" name="I"/>
          <p:cNvSpPr txBox="1"/>
          <p:nvPr/>
        </p:nvSpPr>
        <p:spPr>
          <a:xfrm>
            <a:off x="7024534" y="5229476"/>
            <a:ext cx="3517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</a:t>
            </a:r>
          </a:p>
        </p:txBody>
      </p:sp>
      <p:sp>
        <p:nvSpPr>
          <p:cNvPr id="237" name="먹는다"/>
          <p:cNvSpPr txBox="1"/>
          <p:nvPr/>
        </p:nvSpPr>
        <p:spPr>
          <a:xfrm>
            <a:off x="8327914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먹는다</a:t>
            </a:r>
          </a:p>
        </p:txBody>
      </p:sp>
      <p:sp>
        <p:nvSpPr>
          <p:cNvPr id="238" name="선"/>
          <p:cNvSpPr/>
          <p:nvPr/>
        </p:nvSpPr>
        <p:spPr>
          <a:xfrm>
            <a:off x="7575005" y="4184324"/>
            <a:ext cx="1198141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9" name="선"/>
          <p:cNvSpPr/>
          <p:nvPr/>
        </p:nvSpPr>
        <p:spPr>
          <a:xfrm flipV="1">
            <a:off x="10909400" y="5327963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0" name="an apple, some cheese, and a sandwich"/>
          <p:cNvSpPr txBox="1"/>
          <p:nvPr/>
        </p:nvSpPr>
        <p:spPr>
          <a:xfrm>
            <a:off x="11342944" y="5229476"/>
            <a:ext cx="1204468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an apple, some cheese, and a sandwich</a:t>
            </a:r>
          </a:p>
        </p:txBody>
      </p:sp>
      <p:sp>
        <p:nvSpPr>
          <p:cNvPr id="241" name="사과, 치즈, 그리고 샌드위치를"/>
          <p:cNvSpPr txBox="1"/>
          <p:nvPr/>
        </p:nvSpPr>
        <p:spPr>
          <a:xfrm>
            <a:off x="11618934" y="4520252"/>
            <a:ext cx="6065902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사과, 치즈, 그리고 샌드위치를</a:t>
            </a:r>
          </a:p>
        </p:txBody>
      </p:sp>
      <p:sp>
        <p:nvSpPr>
          <p:cNvPr id="242" name="UNIT 9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9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8" grpId="3"/>
      <p:bldP build="whole" bldLvl="1" animBg="1" rev="0" advAuto="0" spid="233" grpId="7"/>
      <p:bldP build="whole" bldLvl="1" animBg="1" rev="0" advAuto="0" spid="232" grpId="5"/>
      <p:bldP build="whole" bldLvl="1" animBg="1" rev="0" advAuto="0" spid="240" grpId="6"/>
      <p:bldP build="whole" bldLvl="1" animBg="1" rev="0" advAuto="0" spid="235" grpId="1"/>
      <p:bldP build="whole" bldLvl="1" animBg="1" rev="0" advAuto="0" spid="231" grpId="2"/>
      <p:bldP build="whole" bldLvl="1" animBg="1" rev="0" advAuto="0" spid="237" grpId="8"/>
      <p:bldP build="whole" bldLvl="1" animBg="1" rev="0" advAuto="0" spid="241" grpId="9"/>
      <p:bldP build="whole" bldLvl="1" animBg="1" rev="0" advAuto="0" spid="234" grpId="10"/>
      <p:bldP build="whole" bldLvl="1" animBg="1" rev="0" advAuto="0" spid="236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7. I drink an orange juice."/>
          <p:cNvSpPr txBox="1"/>
          <p:nvPr/>
        </p:nvSpPr>
        <p:spPr>
          <a:xfrm>
            <a:off x="5287380" y="3134891"/>
            <a:ext cx="12315027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7. I drink an orange juice.</a:t>
            </a:r>
          </a:p>
        </p:txBody>
      </p:sp>
      <p:sp>
        <p:nvSpPr>
          <p:cNvPr id="245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6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47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9" name="선"/>
          <p:cNvSpPr/>
          <p:nvPr/>
        </p:nvSpPr>
        <p:spPr>
          <a:xfrm flipV="1">
            <a:off x="8765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0" name="타원형"/>
          <p:cNvSpPr/>
          <p:nvPr/>
        </p:nvSpPr>
        <p:spPr>
          <a:xfrm>
            <a:off x="6363396" y="3196399"/>
            <a:ext cx="1652787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1" name="drink"/>
          <p:cNvSpPr txBox="1"/>
          <p:nvPr/>
        </p:nvSpPr>
        <p:spPr>
          <a:xfrm>
            <a:off x="9703547" y="5229476"/>
            <a:ext cx="17589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drink</a:t>
            </a:r>
          </a:p>
        </p:txBody>
      </p:sp>
      <p:sp>
        <p:nvSpPr>
          <p:cNvPr id="252" name="나는"/>
          <p:cNvSpPr txBox="1"/>
          <p:nvPr/>
        </p:nvSpPr>
        <p:spPr>
          <a:xfrm>
            <a:off x="6368798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나는</a:t>
            </a:r>
          </a:p>
        </p:txBody>
      </p:sp>
      <p:sp>
        <p:nvSpPr>
          <p:cNvPr id="253" name="나는 오렌지 쥬스를 마신다."/>
          <p:cNvSpPr txBox="1"/>
          <p:nvPr/>
        </p:nvSpPr>
        <p:spPr>
          <a:xfrm>
            <a:off x="7374807" y="9667595"/>
            <a:ext cx="553339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나는 오렌지 쥬스를 마신다.</a:t>
            </a:r>
          </a:p>
        </p:txBody>
      </p:sp>
      <p:sp>
        <p:nvSpPr>
          <p:cNvPr id="254" name="선"/>
          <p:cNvSpPr/>
          <p:nvPr/>
        </p:nvSpPr>
        <p:spPr>
          <a:xfrm>
            <a:off x="5941345" y="4184324"/>
            <a:ext cx="55573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5" name="I"/>
          <p:cNvSpPr txBox="1"/>
          <p:nvPr/>
        </p:nvSpPr>
        <p:spPr>
          <a:xfrm>
            <a:off x="7151534" y="5229476"/>
            <a:ext cx="3517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256" name="마신다"/>
          <p:cNvSpPr txBox="1"/>
          <p:nvPr/>
        </p:nvSpPr>
        <p:spPr>
          <a:xfrm>
            <a:off x="9470914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마신다</a:t>
            </a:r>
          </a:p>
        </p:txBody>
      </p:sp>
      <p:sp>
        <p:nvSpPr>
          <p:cNvPr id="257" name="선"/>
          <p:cNvSpPr/>
          <p:nvPr/>
        </p:nvSpPr>
        <p:spPr>
          <a:xfrm>
            <a:off x="8127097" y="4184324"/>
            <a:ext cx="453326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8" name="선"/>
          <p:cNvSpPr/>
          <p:nvPr/>
        </p:nvSpPr>
        <p:spPr>
          <a:xfrm flipV="1">
            <a:off x="12179400" y="5327963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9" name="an orange juice"/>
          <p:cNvSpPr txBox="1"/>
          <p:nvPr/>
        </p:nvSpPr>
        <p:spPr>
          <a:xfrm>
            <a:off x="13120944" y="5229476"/>
            <a:ext cx="474091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an orange juice</a:t>
            </a:r>
          </a:p>
        </p:txBody>
      </p:sp>
      <p:sp>
        <p:nvSpPr>
          <p:cNvPr id="260" name="오렌지 쥬스를"/>
          <p:cNvSpPr txBox="1"/>
          <p:nvPr/>
        </p:nvSpPr>
        <p:spPr>
          <a:xfrm>
            <a:off x="13396934" y="4520252"/>
            <a:ext cx="316598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오렌지 쥬스를</a:t>
            </a:r>
          </a:p>
        </p:txBody>
      </p:sp>
      <p:sp>
        <p:nvSpPr>
          <p:cNvPr id="261" name="UNIT 9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9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6" grpId="8"/>
      <p:bldP build="whole" bldLvl="1" animBg="1" rev="0" advAuto="0" spid="252" grpId="7"/>
      <p:bldP build="whole" bldLvl="1" animBg="1" rev="0" advAuto="0" spid="254" grpId="1"/>
      <p:bldP build="whole" bldLvl="1" animBg="1" rev="0" advAuto="0" spid="260" grpId="9"/>
      <p:bldP build="whole" bldLvl="1" animBg="1" rev="0" advAuto="0" spid="257" grpId="3"/>
      <p:bldP build="whole" bldLvl="1" animBg="1" rev="0" advAuto="0" spid="259" grpId="6"/>
      <p:bldP build="whole" bldLvl="1" animBg="1" rev="0" advAuto="0" spid="255" grpId="4"/>
      <p:bldP build="whole" bldLvl="1" animBg="1" rev="0" advAuto="0" spid="250" grpId="2"/>
      <p:bldP build="whole" bldLvl="1" animBg="1" rev="0" advAuto="0" spid="251" grpId="5"/>
      <p:bldP build="whole" bldLvl="1" animBg="1" rev="0" advAuto="0" spid="253" grpId="1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8. Burp!"/>
          <p:cNvSpPr txBox="1"/>
          <p:nvPr/>
        </p:nvSpPr>
        <p:spPr>
          <a:xfrm>
            <a:off x="5287380" y="3134891"/>
            <a:ext cx="12315027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8. Burp! </a:t>
            </a:r>
          </a:p>
        </p:txBody>
      </p:sp>
      <p:sp>
        <p:nvSpPr>
          <p:cNvPr id="264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5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6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8" name="선"/>
          <p:cNvSpPr/>
          <p:nvPr/>
        </p:nvSpPr>
        <p:spPr>
          <a:xfrm flipV="1">
            <a:off x="8765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9" name="타원형"/>
          <p:cNvSpPr/>
          <p:nvPr/>
        </p:nvSpPr>
        <p:spPr>
          <a:xfrm>
            <a:off x="5982396" y="3196399"/>
            <a:ext cx="1652787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0" name="Burp!"/>
          <p:cNvSpPr txBox="1"/>
          <p:nvPr/>
        </p:nvSpPr>
        <p:spPr>
          <a:xfrm>
            <a:off x="9703547" y="5229476"/>
            <a:ext cx="18503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Burp!</a:t>
            </a:r>
          </a:p>
        </p:txBody>
      </p:sp>
      <p:sp>
        <p:nvSpPr>
          <p:cNvPr id="271" name="트림을 하다!"/>
          <p:cNvSpPr txBox="1"/>
          <p:nvPr/>
        </p:nvSpPr>
        <p:spPr>
          <a:xfrm>
            <a:off x="7374807" y="9667595"/>
            <a:ext cx="2900618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트림을 하다!</a:t>
            </a:r>
          </a:p>
        </p:txBody>
      </p:sp>
      <p:sp>
        <p:nvSpPr>
          <p:cNvPr id="272" name="트림을 하다!"/>
          <p:cNvSpPr txBox="1"/>
          <p:nvPr/>
        </p:nvSpPr>
        <p:spPr>
          <a:xfrm>
            <a:off x="8835914" y="4520252"/>
            <a:ext cx="2900617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트림을 하다!</a:t>
            </a:r>
          </a:p>
        </p:txBody>
      </p:sp>
      <p:sp>
        <p:nvSpPr>
          <p:cNvPr id="273" name="UNIT 9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9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9" grpId="1"/>
      <p:bldP build="whole" bldLvl="1" animBg="1" rev="0" advAuto="0" spid="270" grpId="2"/>
      <p:bldP build="whole" bldLvl="1" animBg="1" rev="0" advAuto="0" spid="271" grpId="4"/>
      <p:bldP build="whole" bldLvl="1" animBg="1" rev="0" advAuto="0" spid="272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