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12" name="본문 첫 번째 줄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여기에 인용을 입력하십시오.”"/>
          <p:cNvSpPr txBox="1"/>
          <p:nvPr>
            <p:ph type="body" sz="quarter" idx="22"/>
          </p:nvPr>
        </p:nvSpPr>
        <p:spPr>
          <a:xfrm>
            <a:off x="4833937" y="5986564"/>
            <a:ext cx="14716126" cy="8856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/>
          <p:nvPr>
            <p:ph type="pic" idx="21"/>
          </p:nvPr>
        </p:nvSpPr>
        <p:spPr>
          <a:xfrm>
            <a:off x="1208484" y="-71438"/>
            <a:ext cx="20788313" cy="13858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/>
          <p:nvPr>
            <p:ph type="pic" sz="half" idx="21"/>
          </p:nvPr>
        </p:nvSpPr>
        <p:spPr>
          <a:xfrm>
            <a:off x="5334000" y="526851"/>
            <a:ext cx="13716000" cy="91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제목 텍스트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22" name="본문 첫 번째 줄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3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/>
          <p:nvPr>
            <p:ph type="pic" sz="half" idx="21"/>
          </p:nvPr>
        </p:nvSpPr>
        <p:spPr>
          <a:xfrm>
            <a:off x="12013406" y="892968"/>
            <a:ext cx="11555016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제목 텍스트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제목 텍스트</a:t>
            </a:r>
          </a:p>
        </p:txBody>
      </p:sp>
      <p:sp>
        <p:nvSpPr>
          <p:cNvPr id="40" name="본문 첫 번째 줄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49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57" name="본문 첫 번째 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/>
          <p:nvPr>
            <p:ph type="pic" sz="half" idx="21"/>
          </p:nvPr>
        </p:nvSpPr>
        <p:spPr>
          <a:xfrm>
            <a:off x="8405812" y="3643312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67" name="본문 첫 번째 줄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/>
          <p:nvPr>
            <p:ph type="sldNum" sz="quarter" idx="2"/>
          </p:nvPr>
        </p:nvSpPr>
        <p:spPr>
          <a:xfrm>
            <a:off x="11973382" y="13073062"/>
            <a:ext cx="427711" cy="485776"/>
          </a:xfrm>
          <a:prstGeom prst="rect">
            <a:avLst/>
          </a:prstGeom>
        </p:spPr>
        <p:txBody>
          <a:bodyPr/>
          <a:lstStyle>
            <a:lvl1pPr>
              <a:defRPr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/>
          <p:nvPr>
            <p:ph type="pic" sz="quarter" idx="21"/>
          </p:nvPr>
        </p:nvSpPr>
        <p:spPr>
          <a:xfrm>
            <a:off x="12267902" y="7161609"/>
            <a:ext cx="7956352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전경에 짧은 울타리를 두고 해안에서 낮게 비행하는 왜가리"/>
          <p:cNvSpPr/>
          <p:nvPr>
            <p:ph type="pic" sz="quarter" idx="22"/>
          </p:nvPr>
        </p:nvSpPr>
        <p:spPr>
          <a:xfrm>
            <a:off x="12495609" y="1053703"/>
            <a:ext cx="7500938" cy="75009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풀로 뒤덮인 사구에서 바라본 해변과 바다"/>
          <p:cNvSpPr/>
          <p:nvPr>
            <p:ph type="pic" idx="23"/>
          </p:nvPr>
        </p:nvSpPr>
        <p:spPr>
          <a:xfrm>
            <a:off x="-934641" y="1250156"/>
            <a:ext cx="16823532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제목 텍스트</a:t>
            </a:r>
          </a:p>
        </p:txBody>
      </p:sp>
      <p:sp>
        <p:nvSpPr>
          <p:cNvPr id="3" name="본문 첫 번째 줄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UNIT 8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8</a:t>
            </a:r>
          </a:p>
        </p:txBody>
      </p:sp>
      <p:pic>
        <p:nvPicPr>
          <p:cNvPr id="12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스크린샷 2024-03-01 오후 11.09.29.png" descr="스크린샷 2024-03-01 오후 11.09.2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78363" y="1052629"/>
            <a:ext cx="9427274" cy="11610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9. We are happy."/>
          <p:cNvSpPr txBox="1"/>
          <p:nvPr/>
        </p:nvSpPr>
        <p:spPr>
          <a:xfrm>
            <a:off x="5287380" y="3134891"/>
            <a:ext cx="1272622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9. We are happy.</a:t>
            </a:r>
          </a:p>
        </p:txBody>
      </p:sp>
      <p:sp>
        <p:nvSpPr>
          <p:cNvPr id="276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7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7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0" name="선"/>
          <p:cNvSpPr/>
          <p:nvPr/>
        </p:nvSpPr>
        <p:spPr>
          <a:xfrm flipV="1">
            <a:off x="9908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1" name="타원형"/>
          <p:cNvSpPr/>
          <p:nvPr/>
        </p:nvSpPr>
        <p:spPr>
          <a:xfrm>
            <a:off x="7061761" y="3196399"/>
            <a:ext cx="1192842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2" name="are"/>
          <p:cNvSpPr txBox="1"/>
          <p:nvPr/>
        </p:nvSpPr>
        <p:spPr>
          <a:xfrm>
            <a:off x="11214847" y="5229476"/>
            <a:ext cx="11322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are</a:t>
            </a:r>
          </a:p>
        </p:txBody>
      </p:sp>
      <p:sp>
        <p:nvSpPr>
          <p:cNvPr id="283" name="우리는"/>
          <p:cNvSpPr txBox="1"/>
          <p:nvPr/>
        </p:nvSpPr>
        <p:spPr>
          <a:xfrm>
            <a:off x="6456376" y="4520252"/>
            <a:ext cx="22967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2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우리는</a:t>
            </a:r>
          </a:p>
        </p:txBody>
      </p:sp>
      <p:sp>
        <p:nvSpPr>
          <p:cNvPr id="284" name="우리는 행복하다."/>
          <p:cNvSpPr txBox="1"/>
          <p:nvPr/>
        </p:nvSpPr>
        <p:spPr>
          <a:xfrm>
            <a:off x="7374807" y="9667595"/>
            <a:ext cx="369849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우리는 행복하다.</a:t>
            </a:r>
          </a:p>
        </p:txBody>
      </p:sp>
      <p:sp>
        <p:nvSpPr>
          <p:cNvPr id="285" name="선"/>
          <p:cNvSpPr/>
          <p:nvPr/>
        </p:nvSpPr>
        <p:spPr>
          <a:xfrm>
            <a:off x="6092787" y="4184324"/>
            <a:ext cx="108204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6" name="We"/>
          <p:cNvSpPr txBox="1"/>
          <p:nvPr/>
        </p:nvSpPr>
        <p:spPr>
          <a:xfrm>
            <a:off x="7598964" y="5229476"/>
            <a:ext cx="10820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We</a:t>
            </a:r>
          </a:p>
        </p:txBody>
      </p:sp>
      <p:sp>
        <p:nvSpPr>
          <p:cNvPr id="287" name="이다"/>
          <p:cNvSpPr txBox="1"/>
          <p:nvPr/>
        </p:nvSpPr>
        <p:spPr>
          <a:xfrm>
            <a:off x="10740914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88" name="선"/>
          <p:cNvSpPr/>
          <p:nvPr/>
        </p:nvSpPr>
        <p:spPr>
          <a:xfrm>
            <a:off x="8183097" y="4184324"/>
            <a:ext cx="213774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9" name="선"/>
          <p:cNvSpPr/>
          <p:nvPr/>
        </p:nvSpPr>
        <p:spPr>
          <a:xfrm flipV="1">
            <a:off x="13322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0" name="happy"/>
          <p:cNvSpPr txBox="1"/>
          <p:nvPr/>
        </p:nvSpPr>
        <p:spPr>
          <a:xfrm>
            <a:off x="14644944" y="5229476"/>
            <a:ext cx="205676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happy</a:t>
            </a:r>
          </a:p>
        </p:txBody>
      </p:sp>
      <p:sp>
        <p:nvSpPr>
          <p:cNvPr id="291" name="행복한"/>
          <p:cNvSpPr txBox="1"/>
          <p:nvPr/>
        </p:nvSpPr>
        <p:spPr>
          <a:xfrm>
            <a:off x="14412934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행복한</a:t>
            </a:r>
          </a:p>
        </p:txBody>
      </p:sp>
      <p:sp>
        <p:nvSpPr>
          <p:cNvPr id="292" name="UNIT 8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8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2"/>
      <p:bldP build="whole" bldLvl="1" animBg="1" rev="0" advAuto="0" spid="284" grpId="10"/>
      <p:bldP build="whole" bldLvl="1" animBg="1" rev="0" advAuto="0" spid="290" grpId="6"/>
      <p:bldP build="whole" bldLvl="1" animBg="1" rev="0" advAuto="0" spid="283" grpId="7"/>
      <p:bldP build="whole" bldLvl="1" animBg="1" rev="0" advAuto="0" spid="282" grpId="5"/>
      <p:bldP build="whole" bldLvl="1" animBg="1" rev="0" advAuto="0" spid="288" grpId="3"/>
      <p:bldP build="whole" bldLvl="1" animBg="1" rev="0" advAuto="0" spid="285" grpId="1"/>
      <p:bldP build="whole" bldLvl="1" animBg="1" rev="0" advAuto="0" spid="286" grpId="4"/>
      <p:bldP build="whole" bldLvl="1" animBg="1" rev="0" advAuto="0" spid="287" grpId="8"/>
      <p:bldP build="whole" bldLvl="1" animBg="1" rev="0" advAuto="0" spid="291" grpId="9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5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9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UNIT 8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8 - 영작연습</a:t>
            </a:r>
          </a:p>
        </p:txBody>
      </p:sp>
      <p:sp>
        <p:nvSpPr>
          <p:cNvPr id="298" name="1. 이곳은 수족관입니다.…"/>
          <p:cNvSpPr txBox="1"/>
          <p:nvPr/>
        </p:nvSpPr>
        <p:spPr>
          <a:xfrm>
            <a:off x="5601406" y="3570369"/>
            <a:ext cx="6503544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1. 이곳은 수족관입니다.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[an aquarium / is/ this] </a:t>
            </a:r>
          </a:p>
        </p:txBody>
      </p:sp>
      <p:sp>
        <p:nvSpPr>
          <p:cNvPr id="299" name="타원형"/>
          <p:cNvSpPr/>
          <p:nvPr/>
        </p:nvSpPr>
        <p:spPr>
          <a:xfrm>
            <a:off x="9211915" y="3604330"/>
            <a:ext cx="1542403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0" name="This is an aquarium."/>
          <p:cNvSpPr txBox="1"/>
          <p:nvPr/>
        </p:nvSpPr>
        <p:spPr>
          <a:xfrm>
            <a:off x="7082755" y="10318297"/>
            <a:ext cx="518731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This is an aquarium.</a:t>
            </a:r>
          </a:p>
        </p:txBody>
      </p:sp>
      <p:sp>
        <p:nvSpPr>
          <p:cNvPr id="301" name="선"/>
          <p:cNvSpPr/>
          <p:nvPr/>
        </p:nvSpPr>
        <p:spPr>
          <a:xfrm>
            <a:off x="6228653" y="4408898"/>
            <a:ext cx="134696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2" name="선"/>
          <p:cNvSpPr/>
          <p:nvPr/>
        </p:nvSpPr>
        <p:spPr>
          <a:xfrm>
            <a:off x="7851499" y="4408898"/>
            <a:ext cx="134696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1" grpId="1"/>
      <p:bldP build="whole" bldLvl="1" animBg="1" rev="0" advAuto="0" spid="299" grpId="2"/>
      <p:bldP build="whole" bldLvl="1" animBg="1" rev="0" advAuto="0" spid="302" grpId="3"/>
      <p:bldP build="whole" bldLvl="1" animBg="1" rev="0" advAuto="0" spid="300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5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0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2. 나는 거북이를 좋아합니다.…"/>
          <p:cNvSpPr txBox="1"/>
          <p:nvPr/>
        </p:nvSpPr>
        <p:spPr>
          <a:xfrm>
            <a:off x="5601406" y="3570369"/>
            <a:ext cx="6387212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2. 나는 거북이를 좋아합니다.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[I / a turtle/ like] </a:t>
            </a:r>
          </a:p>
        </p:txBody>
      </p:sp>
      <p:sp>
        <p:nvSpPr>
          <p:cNvPr id="308" name="타원형"/>
          <p:cNvSpPr/>
          <p:nvPr/>
        </p:nvSpPr>
        <p:spPr>
          <a:xfrm>
            <a:off x="9262917" y="3621898"/>
            <a:ext cx="2312117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9" name="I like a turtle."/>
          <p:cNvSpPr txBox="1"/>
          <p:nvPr/>
        </p:nvSpPr>
        <p:spPr>
          <a:xfrm>
            <a:off x="7082755" y="10318297"/>
            <a:ext cx="3463672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I like a turtle.</a:t>
            </a:r>
          </a:p>
        </p:txBody>
      </p:sp>
      <p:sp>
        <p:nvSpPr>
          <p:cNvPr id="310" name="선"/>
          <p:cNvSpPr/>
          <p:nvPr/>
        </p:nvSpPr>
        <p:spPr>
          <a:xfrm>
            <a:off x="6228653" y="4408898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1" name="선"/>
          <p:cNvSpPr/>
          <p:nvPr/>
        </p:nvSpPr>
        <p:spPr>
          <a:xfrm>
            <a:off x="7303365" y="4408898"/>
            <a:ext cx="183261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2" name="UNIT 8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8 - 영작연습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8" grpId="2"/>
      <p:bldP build="whole" bldLvl="1" animBg="1" rev="0" advAuto="0" spid="311" grpId="3"/>
      <p:bldP build="whole" bldLvl="1" animBg="1" rev="0" advAuto="0" spid="309" grpId="4"/>
      <p:bldP build="whole" bldLvl="1" animBg="1" rev="0" advAuto="0" spid="3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5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1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3. Jack은 작은 물고기 무리를 좋아합니다.…"/>
          <p:cNvSpPr txBox="1"/>
          <p:nvPr/>
        </p:nvSpPr>
        <p:spPr>
          <a:xfrm>
            <a:off x="5601406" y="3570369"/>
            <a:ext cx="9592184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3. Jack은 작은 물고기 무리를 좋아합니다.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[likes / a school of small fish / Jack] </a:t>
            </a:r>
          </a:p>
        </p:txBody>
      </p:sp>
      <p:sp>
        <p:nvSpPr>
          <p:cNvPr id="318" name="타원형"/>
          <p:cNvSpPr/>
          <p:nvPr/>
        </p:nvSpPr>
        <p:spPr>
          <a:xfrm>
            <a:off x="12037603" y="3612238"/>
            <a:ext cx="2463181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9" name="Jack likes a school of small fish."/>
          <p:cNvSpPr txBox="1"/>
          <p:nvPr/>
        </p:nvSpPr>
        <p:spPr>
          <a:xfrm>
            <a:off x="7082755" y="10318297"/>
            <a:ext cx="8056500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Jack likes a school of small fish.</a:t>
            </a:r>
          </a:p>
        </p:txBody>
      </p:sp>
      <p:sp>
        <p:nvSpPr>
          <p:cNvPr id="320" name="선"/>
          <p:cNvSpPr/>
          <p:nvPr/>
        </p:nvSpPr>
        <p:spPr>
          <a:xfrm>
            <a:off x="6228653" y="4408898"/>
            <a:ext cx="159873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1" name="선"/>
          <p:cNvSpPr/>
          <p:nvPr/>
        </p:nvSpPr>
        <p:spPr>
          <a:xfrm>
            <a:off x="8036125" y="4408898"/>
            <a:ext cx="384989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2" name="UNIT 8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8 - 영작연습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1" grpId="3"/>
      <p:bldP build="whole" bldLvl="1" animBg="1" rev="0" advAuto="0" spid="318" grpId="2"/>
      <p:bldP build="whole" bldLvl="1" animBg="1" rev="0" advAuto="0" spid="320" grpId="1"/>
      <p:bldP build="whole" bldLvl="1" animBg="1" rev="0" advAuto="0" spid="319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5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2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4. Paul은 아기 상어를 좋아합니다.…"/>
          <p:cNvSpPr txBox="1"/>
          <p:nvPr/>
        </p:nvSpPr>
        <p:spPr>
          <a:xfrm>
            <a:off x="5601406" y="3570369"/>
            <a:ext cx="7604380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4. Paul은 아기 상어를 좋아합니다.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[a baby shark / likes / Paul] </a:t>
            </a:r>
          </a:p>
        </p:txBody>
      </p:sp>
      <p:sp>
        <p:nvSpPr>
          <p:cNvPr id="328" name="타원형"/>
          <p:cNvSpPr/>
          <p:nvPr/>
        </p:nvSpPr>
        <p:spPr>
          <a:xfrm>
            <a:off x="10422325" y="3614634"/>
            <a:ext cx="2471874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9" name="Paul likes a baby shark."/>
          <p:cNvSpPr txBox="1"/>
          <p:nvPr/>
        </p:nvSpPr>
        <p:spPr>
          <a:xfrm>
            <a:off x="7082755" y="10318297"/>
            <a:ext cx="5981828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Paul likes a baby shark.</a:t>
            </a:r>
          </a:p>
        </p:txBody>
      </p:sp>
      <p:sp>
        <p:nvSpPr>
          <p:cNvPr id="330" name="선"/>
          <p:cNvSpPr/>
          <p:nvPr/>
        </p:nvSpPr>
        <p:spPr>
          <a:xfrm>
            <a:off x="6228653" y="4408898"/>
            <a:ext cx="154598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1" name="선"/>
          <p:cNvSpPr/>
          <p:nvPr/>
        </p:nvSpPr>
        <p:spPr>
          <a:xfrm>
            <a:off x="8057938" y="4408898"/>
            <a:ext cx="250997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2" name="UNIT 8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8 - 영작연습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0" grpId="1"/>
      <p:bldP build="whole" bldLvl="1" animBg="1" rev="0" advAuto="0" spid="329" grpId="4"/>
      <p:bldP build="whole" bldLvl="1" animBg="1" rev="0" advAuto="0" spid="328" grpId="2"/>
      <p:bldP build="whole" bldLvl="1" animBg="1" rev="0" advAuto="0" spid="331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5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3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5. Jane은 불가사리를 좋아합니다.…"/>
          <p:cNvSpPr txBox="1"/>
          <p:nvPr/>
        </p:nvSpPr>
        <p:spPr>
          <a:xfrm>
            <a:off x="5601406" y="3570369"/>
            <a:ext cx="7596760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5. Jane은 불가사리를 좋아합니다.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[likes / Jane / a starfish] </a:t>
            </a:r>
          </a:p>
        </p:txBody>
      </p:sp>
      <p:sp>
        <p:nvSpPr>
          <p:cNvPr id="338" name="타원형"/>
          <p:cNvSpPr/>
          <p:nvPr/>
        </p:nvSpPr>
        <p:spPr>
          <a:xfrm>
            <a:off x="10471431" y="3604330"/>
            <a:ext cx="2468435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9" name="Jane likes a starfish."/>
          <p:cNvSpPr txBox="1"/>
          <p:nvPr/>
        </p:nvSpPr>
        <p:spPr>
          <a:xfrm>
            <a:off x="7082755" y="10318297"/>
            <a:ext cx="5213224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Jane likes a starfish.</a:t>
            </a:r>
          </a:p>
        </p:txBody>
      </p:sp>
      <p:sp>
        <p:nvSpPr>
          <p:cNvPr id="340" name="선"/>
          <p:cNvSpPr/>
          <p:nvPr/>
        </p:nvSpPr>
        <p:spPr>
          <a:xfrm>
            <a:off x="6228653" y="4408898"/>
            <a:ext cx="167910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1" name="선"/>
          <p:cNvSpPr/>
          <p:nvPr/>
        </p:nvSpPr>
        <p:spPr>
          <a:xfrm>
            <a:off x="8064201" y="4408898"/>
            <a:ext cx="223173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2" name="UNIT 8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8 - 영작연습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8" grpId="2"/>
      <p:bldP build="whole" bldLvl="1" animBg="1" rev="0" advAuto="0" spid="339" grpId="4"/>
      <p:bldP build="whole" bldLvl="1" animBg="1" rev="0" advAuto="0" spid="341" grpId="3"/>
      <p:bldP build="whole" bldLvl="1" animBg="1" rev="0" advAuto="0" spid="34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5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4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6. Jill은 팽귄을 좋아합니다.…"/>
          <p:cNvSpPr txBox="1"/>
          <p:nvPr/>
        </p:nvSpPr>
        <p:spPr>
          <a:xfrm>
            <a:off x="5601406" y="3570369"/>
            <a:ext cx="6308980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6. Jill은 팽귄을 좋아합니다.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[likes / Jill / Penguins] </a:t>
            </a:r>
          </a:p>
        </p:txBody>
      </p:sp>
      <p:sp>
        <p:nvSpPr>
          <p:cNvPr id="348" name="타원형"/>
          <p:cNvSpPr/>
          <p:nvPr/>
        </p:nvSpPr>
        <p:spPr>
          <a:xfrm>
            <a:off x="9079389" y="3621898"/>
            <a:ext cx="2430105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9" name="Jill likes Penguins."/>
          <p:cNvSpPr txBox="1"/>
          <p:nvPr/>
        </p:nvSpPr>
        <p:spPr>
          <a:xfrm>
            <a:off x="7082755" y="10318297"/>
            <a:ext cx="477329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Jill likes Penguins.</a:t>
            </a:r>
          </a:p>
        </p:txBody>
      </p:sp>
      <p:sp>
        <p:nvSpPr>
          <p:cNvPr id="350" name="선"/>
          <p:cNvSpPr/>
          <p:nvPr/>
        </p:nvSpPr>
        <p:spPr>
          <a:xfrm>
            <a:off x="6228653" y="4408898"/>
            <a:ext cx="125043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1" name="선"/>
          <p:cNvSpPr/>
          <p:nvPr/>
        </p:nvSpPr>
        <p:spPr>
          <a:xfrm>
            <a:off x="7568261" y="4408898"/>
            <a:ext cx="148464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2" name="UNIT 8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8 - 영작연습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8" grpId="2"/>
      <p:bldP build="whole" bldLvl="1" animBg="1" rev="0" advAuto="0" spid="349" grpId="4"/>
      <p:bldP build="whole" bldLvl="1" animBg="1" rev="0" advAuto="0" spid="351" grpId="3"/>
      <p:bldP build="whole" bldLvl="1" animBg="1" rev="0" advAuto="0" spid="35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5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5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7. 우리는 해양 생물들을 좋아합니다.…"/>
          <p:cNvSpPr txBox="1"/>
          <p:nvPr/>
        </p:nvSpPr>
        <p:spPr>
          <a:xfrm>
            <a:off x="5601406" y="3570369"/>
            <a:ext cx="7904608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7. 우리는 해양 생물들을 좋아합니다.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[sea animals / like / we] </a:t>
            </a:r>
          </a:p>
        </p:txBody>
      </p:sp>
      <p:sp>
        <p:nvSpPr>
          <p:cNvPr id="358" name="타원형"/>
          <p:cNvSpPr/>
          <p:nvPr/>
        </p:nvSpPr>
        <p:spPr>
          <a:xfrm>
            <a:off x="10683793" y="3598894"/>
            <a:ext cx="2479904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9" name="We like sea animals."/>
          <p:cNvSpPr txBox="1"/>
          <p:nvPr/>
        </p:nvSpPr>
        <p:spPr>
          <a:xfrm>
            <a:off x="7082755" y="10318297"/>
            <a:ext cx="5150232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We like sea animals.</a:t>
            </a:r>
          </a:p>
        </p:txBody>
      </p:sp>
      <p:sp>
        <p:nvSpPr>
          <p:cNvPr id="360" name="선"/>
          <p:cNvSpPr/>
          <p:nvPr/>
        </p:nvSpPr>
        <p:spPr>
          <a:xfrm>
            <a:off x="6228653" y="4408898"/>
            <a:ext cx="140840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1" name="선"/>
          <p:cNvSpPr/>
          <p:nvPr/>
        </p:nvSpPr>
        <p:spPr>
          <a:xfrm>
            <a:off x="7854174" y="4408898"/>
            <a:ext cx="259345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2" name="UNIT 8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8 - 영작연습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0" grpId="1"/>
      <p:bldP build="whole" bldLvl="1" animBg="1" rev="0" advAuto="0" spid="361" grpId="3"/>
      <p:bldP build="whole" bldLvl="1" animBg="1" rev="0" advAuto="0" spid="359" grpId="4"/>
      <p:bldP build="whole" bldLvl="1" animBg="1" rev="0" advAuto="0" spid="35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1. This is the amusement park."/>
          <p:cNvSpPr txBox="1"/>
          <p:nvPr/>
        </p:nvSpPr>
        <p:spPr>
          <a:xfrm>
            <a:off x="5287380" y="3134891"/>
            <a:ext cx="1054057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1. This is the amusement park. </a:t>
            </a:r>
          </a:p>
        </p:txBody>
      </p:sp>
      <p:sp>
        <p:nvSpPr>
          <p:cNvPr id="124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5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8" name="선"/>
          <p:cNvSpPr/>
          <p:nvPr/>
        </p:nvSpPr>
        <p:spPr>
          <a:xfrm flipV="1">
            <a:off x="9527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9" name="타원형"/>
          <p:cNvSpPr/>
          <p:nvPr/>
        </p:nvSpPr>
        <p:spPr>
          <a:xfrm>
            <a:off x="7322134" y="3196399"/>
            <a:ext cx="680341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0" name="is"/>
          <p:cNvSpPr txBox="1"/>
          <p:nvPr/>
        </p:nvSpPr>
        <p:spPr>
          <a:xfrm>
            <a:off x="10833847" y="5229476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</a:t>
            </a:r>
          </a:p>
        </p:txBody>
      </p:sp>
      <p:sp>
        <p:nvSpPr>
          <p:cNvPr id="131" name="이곳은"/>
          <p:cNvSpPr txBox="1"/>
          <p:nvPr/>
        </p:nvSpPr>
        <p:spPr>
          <a:xfrm>
            <a:off x="6621476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이곳은</a:t>
            </a:r>
          </a:p>
        </p:txBody>
      </p:sp>
      <p:sp>
        <p:nvSpPr>
          <p:cNvPr id="132" name="이곳은 놀이동산이다."/>
          <p:cNvSpPr txBox="1"/>
          <p:nvPr/>
        </p:nvSpPr>
        <p:spPr>
          <a:xfrm>
            <a:off x="7374807" y="9667595"/>
            <a:ext cx="451637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이곳은 놀이동산이다.</a:t>
            </a:r>
          </a:p>
        </p:txBody>
      </p:sp>
      <p:sp>
        <p:nvSpPr>
          <p:cNvPr id="133" name="선"/>
          <p:cNvSpPr/>
          <p:nvPr/>
        </p:nvSpPr>
        <p:spPr>
          <a:xfrm>
            <a:off x="6081045" y="4184324"/>
            <a:ext cx="125097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4" name="This"/>
          <p:cNvSpPr txBox="1"/>
          <p:nvPr/>
        </p:nvSpPr>
        <p:spPr>
          <a:xfrm>
            <a:off x="7090964" y="5229476"/>
            <a:ext cx="14243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This</a:t>
            </a:r>
          </a:p>
        </p:txBody>
      </p:sp>
      <p:sp>
        <p:nvSpPr>
          <p:cNvPr id="135" name="이다"/>
          <p:cNvSpPr txBox="1"/>
          <p:nvPr/>
        </p:nvSpPr>
        <p:spPr>
          <a:xfrm>
            <a:off x="10105914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136" name="선"/>
          <p:cNvSpPr/>
          <p:nvPr/>
        </p:nvSpPr>
        <p:spPr>
          <a:xfrm>
            <a:off x="8138071" y="4184324"/>
            <a:ext cx="642539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7" name="선"/>
          <p:cNvSpPr/>
          <p:nvPr/>
        </p:nvSpPr>
        <p:spPr>
          <a:xfrm flipV="1">
            <a:off x="12941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8" name="the amusement park"/>
          <p:cNvSpPr txBox="1"/>
          <p:nvPr/>
        </p:nvSpPr>
        <p:spPr>
          <a:xfrm>
            <a:off x="13882944" y="5229476"/>
            <a:ext cx="645160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amusement park</a:t>
            </a:r>
          </a:p>
        </p:txBody>
      </p:sp>
      <p:sp>
        <p:nvSpPr>
          <p:cNvPr id="139" name="놀이동산"/>
          <p:cNvSpPr txBox="1"/>
          <p:nvPr/>
        </p:nvSpPr>
        <p:spPr>
          <a:xfrm>
            <a:off x="15555934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놀이동산</a:t>
            </a:r>
          </a:p>
        </p:txBody>
      </p:sp>
      <p:sp>
        <p:nvSpPr>
          <p:cNvPr id="140" name="UNIT 8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8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1"/>
      <p:bldP build="whole" bldLvl="1" animBg="1" rev="0" advAuto="0" spid="131" grpId="7"/>
      <p:bldP build="whole" bldLvl="1" animBg="1" rev="0" advAuto="0" spid="138" grpId="6"/>
      <p:bldP build="whole" bldLvl="1" animBg="1" rev="0" advAuto="0" spid="132" grpId="10"/>
      <p:bldP build="whole" bldLvl="1" animBg="1" rev="0" advAuto="0" spid="134" grpId="4"/>
      <p:bldP build="whole" bldLvl="1" animBg="1" rev="0" advAuto="0" spid="135" grpId="8"/>
      <p:bldP build="whole" bldLvl="1" animBg="1" rev="0" advAuto="0" spid="130" grpId="5"/>
      <p:bldP build="whole" bldLvl="1" animBg="1" rev="0" advAuto="0" spid="129" grpId="2"/>
      <p:bldP build="whole" bldLvl="1" animBg="1" rev="0" advAuto="0" spid="139" grpId="9"/>
      <p:bldP build="whole" bldLvl="1" animBg="1" rev="0" advAuto="0" spid="136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2. I like the amusement park."/>
          <p:cNvSpPr txBox="1"/>
          <p:nvPr/>
        </p:nvSpPr>
        <p:spPr>
          <a:xfrm>
            <a:off x="5287380" y="3134891"/>
            <a:ext cx="1054057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2. I like the amusement park. </a:t>
            </a:r>
          </a:p>
        </p:txBody>
      </p:sp>
      <p:sp>
        <p:nvSpPr>
          <p:cNvPr id="143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4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45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7" name="선"/>
          <p:cNvSpPr/>
          <p:nvPr/>
        </p:nvSpPr>
        <p:spPr>
          <a:xfrm flipV="1">
            <a:off x="9527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8" name="타원형"/>
          <p:cNvSpPr/>
          <p:nvPr/>
        </p:nvSpPr>
        <p:spPr>
          <a:xfrm>
            <a:off x="6332972" y="3196399"/>
            <a:ext cx="1163094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9" name="like"/>
          <p:cNvSpPr txBox="1"/>
          <p:nvPr/>
        </p:nvSpPr>
        <p:spPr>
          <a:xfrm>
            <a:off x="10579847" y="5229476"/>
            <a:ext cx="123571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like</a:t>
            </a:r>
          </a:p>
        </p:txBody>
      </p:sp>
      <p:sp>
        <p:nvSpPr>
          <p:cNvPr id="150" name="나는"/>
          <p:cNvSpPr txBox="1"/>
          <p:nvPr/>
        </p:nvSpPr>
        <p:spPr>
          <a:xfrm>
            <a:off x="6748476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나는</a:t>
            </a:r>
          </a:p>
        </p:txBody>
      </p:sp>
      <p:sp>
        <p:nvSpPr>
          <p:cNvPr id="151" name="나는 놀이동산을 좋아한다."/>
          <p:cNvSpPr txBox="1"/>
          <p:nvPr/>
        </p:nvSpPr>
        <p:spPr>
          <a:xfrm>
            <a:off x="7374807" y="9667595"/>
            <a:ext cx="5433823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나는 놀이동산을 좋아한다.</a:t>
            </a:r>
          </a:p>
        </p:txBody>
      </p:sp>
      <p:sp>
        <p:nvSpPr>
          <p:cNvPr id="152" name="선"/>
          <p:cNvSpPr/>
          <p:nvPr/>
        </p:nvSpPr>
        <p:spPr>
          <a:xfrm>
            <a:off x="5966745" y="4184324"/>
            <a:ext cx="47324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3" name="I"/>
          <p:cNvSpPr txBox="1"/>
          <p:nvPr/>
        </p:nvSpPr>
        <p:spPr>
          <a:xfrm>
            <a:off x="7471964" y="5229476"/>
            <a:ext cx="3517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154" name="좋아한다"/>
          <p:cNvSpPr txBox="1"/>
          <p:nvPr/>
        </p:nvSpPr>
        <p:spPr>
          <a:xfrm>
            <a:off x="9851914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좋아한다</a:t>
            </a:r>
          </a:p>
        </p:txBody>
      </p:sp>
      <p:sp>
        <p:nvSpPr>
          <p:cNvPr id="155" name="선"/>
          <p:cNvSpPr/>
          <p:nvPr/>
        </p:nvSpPr>
        <p:spPr>
          <a:xfrm>
            <a:off x="7608542" y="4184324"/>
            <a:ext cx="642539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6" name="선"/>
          <p:cNvSpPr/>
          <p:nvPr/>
        </p:nvSpPr>
        <p:spPr>
          <a:xfrm flipV="1">
            <a:off x="12941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7" name="the amusement park"/>
          <p:cNvSpPr txBox="1"/>
          <p:nvPr/>
        </p:nvSpPr>
        <p:spPr>
          <a:xfrm>
            <a:off x="13882944" y="5229476"/>
            <a:ext cx="645160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amusement park</a:t>
            </a:r>
          </a:p>
        </p:txBody>
      </p:sp>
      <p:sp>
        <p:nvSpPr>
          <p:cNvPr id="158" name="놀이동산을"/>
          <p:cNvSpPr txBox="1"/>
          <p:nvPr/>
        </p:nvSpPr>
        <p:spPr>
          <a:xfrm>
            <a:off x="15555934" y="4520252"/>
            <a:ext cx="265747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놀이동산을</a:t>
            </a:r>
          </a:p>
        </p:txBody>
      </p:sp>
      <p:sp>
        <p:nvSpPr>
          <p:cNvPr id="159" name="UNIT 8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8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5"/>
      <p:bldP build="whole" bldLvl="1" animBg="1" rev="0" advAuto="0" spid="155" grpId="3"/>
      <p:bldP build="whole" bldLvl="1" animBg="1" rev="0" advAuto="0" spid="148" grpId="2"/>
      <p:bldP build="whole" bldLvl="1" animBg="1" rev="0" advAuto="0" spid="158" grpId="9"/>
      <p:bldP build="whole" bldLvl="1" animBg="1" rev="0" advAuto="0" spid="151" grpId="10"/>
      <p:bldP build="whole" bldLvl="1" animBg="1" rev="0" advAuto="0" spid="154" grpId="8"/>
      <p:bldP build="whole" bldLvl="1" animBg="1" rev="0" advAuto="0" spid="152" grpId="1"/>
      <p:bldP build="whole" bldLvl="1" animBg="1" rev="0" advAuto="0" spid="150" grpId="7"/>
      <p:bldP build="whole" bldLvl="1" animBg="1" rev="0" advAuto="0" spid="157" grpId="6"/>
      <p:bldP build="whole" bldLvl="1" animBg="1" rev="0" advAuto="0" spid="153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3. My brother likes the animal world."/>
          <p:cNvSpPr txBox="1"/>
          <p:nvPr/>
        </p:nvSpPr>
        <p:spPr>
          <a:xfrm>
            <a:off x="5287380" y="3134891"/>
            <a:ext cx="1272622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3. My brother likes the animal world.</a:t>
            </a:r>
          </a:p>
        </p:txBody>
      </p:sp>
      <p:sp>
        <p:nvSpPr>
          <p:cNvPr id="162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3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64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6" name="선"/>
          <p:cNvSpPr/>
          <p:nvPr/>
        </p:nvSpPr>
        <p:spPr>
          <a:xfrm flipV="1">
            <a:off x="11178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7" name="타원형"/>
          <p:cNvSpPr/>
          <p:nvPr/>
        </p:nvSpPr>
        <p:spPr>
          <a:xfrm>
            <a:off x="9433972" y="3196399"/>
            <a:ext cx="1507746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8" name="likes"/>
          <p:cNvSpPr txBox="1"/>
          <p:nvPr/>
        </p:nvSpPr>
        <p:spPr>
          <a:xfrm>
            <a:off x="12230847" y="5229476"/>
            <a:ext cx="154051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likes</a:t>
            </a:r>
          </a:p>
        </p:txBody>
      </p:sp>
      <p:sp>
        <p:nvSpPr>
          <p:cNvPr id="169" name="내 동생(형)은"/>
          <p:cNvSpPr txBox="1"/>
          <p:nvPr/>
        </p:nvSpPr>
        <p:spPr>
          <a:xfrm>
            <a:off x="6748476" y="4520252"/>
            <a:ext cx="305752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동생(형)은</a:t>
            </a:r>
          </a:p>
        </p:txBody>
      </p:sp>
      <p:sp>
        <p:nvSpPr>
          <p:cNvPr id="170" name="내 동생(형)은 동물의 세계를 좋아한다."/>
          <p:cNvSpPr txBox="1"/>
          <p:nvPr/>
        </p:nvSpPr>
        <p:spPr>
          <a:xfrm>
            <a:off x="7374807" y="9667595"/>
            <a:ext cx="756920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동생(형)은 동물의 세계를 좋아한다.</a:t>
            </a:r>
          </a:p>
        </p:txBody>
      </p:sp>
      <p:sp>
        <p:nvSpPr>
          <p:cNvPr id="171" name="선"/>
          <p:cNvSpPr/>
          <p:nvPr/>
        </p:nvSpPr>
        <p:spPr>
          <a:xfrm>
            <a:off x="5966745" y="4184324"/>
            <a:ext cx="336222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2" name="My brother"/>
          <p:cNvSpPr txBox="1"/>
          <p:nvPr/>
        </p:nvSpPr>
        <p:spPr>
          <a:xfrm>
            <a:off x="7090964" y="5229476"/>
            <a:ext cx="346265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My brother</a:t>
            </a:r>
          </a:p>
        </p:txBody>
      </p:sp>
      <p:sp>
        <p:nvSpPr>
          <p:cNvPr id="173" name="좋아한다"/>
          <p:cNvSpPr txBox="1"/>
          <p:nvPr/>
        </p:nvSpPr>
        <p:spPr>
          <a:xfrm>
            <a:off x="11502914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좋아한다</a:t>
            </a:r>
          </a:p>
        </p:txBody>
      </p:sp>
      <p:sp>
        <p:nvSpPr>
          <p:cNvPr id="174" name="선"/>
          <p:cNvSpPr/>
          <p:nvPr/>
        </p:nvSpPr>
        <p:spPr>
          <a:xfrm>
            <a:off x="11059108" y="4184324"/>
            <a:ext cx="543382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5" name="선"/>
          <p:cNvSpPr/>
          <p:nvPr/>
        </p:nvSpPr>
        <p:spPr>
          <a:xfrm flipV="1">
            <a:off x="14592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6" name="The animal world"/>
          <p:cNvSpPr txBox="1"/>
          <p:nvPr/>
        </p:nvSpPr>
        <p:spPr>
          <a:xfrm>
            <a:off x="15533944" y="5229476"/>
            <a:ext cx="543877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animal world</a:t>
            </a:r>
          </a:p>
        </p:txBody>
      </p:sp>
      <p:sp>
        <p:nvSpPr>
          <p:cNvPr id="177" name="동물의 세계를"/>
          <p:cNvSpPr txBox="1"/>
          <p:nvPr/>
        </p:nvSpPr>
        <p:spPr>
          <a:xfrm>
            <a:off x="16444934" y="4520252"/>
            <a:ext cx="316598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동물의 세계를</a:t>
            </a:r>
          </a:p>
        </p:txBody>
      </p:sp>
      <p:sp>
        <p:nvSpPr>
          <p:cNvPr id="178" name="UNIT 8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8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1"/>
      <p:bldP build="whole" bldLvl="1" animBg="1" rev="0" advAuto="0" spid="177" grpId="9"/>
      <p:bldP build="whole" bldLvl="1" animBg="1" rev="0" advAuto="0" spid="170" grpId="10"/>
      <p:bldP build="whole" bldLvl="1" animBg="1" rev="0" advAuto="0" spid="173" grpId="8"/>
      <p:bldP build="whole" bldLvl="1" animBg="1" rev="0" advAuto="0" spid="167" grpId="2"/>
      <p:bldP build="whole" bldLvl="1" animBg="1" rev="0" advAuto="0" spid="174" grpId="3"/>
      <p:bldP build="whole" bldLvl="1" animBg="1" rev="0" advAuto="0" spid="172" grpId="4"/>
      <p:bldP build="whole" bldLvl="1" animBg="1" rev="0" advAuto="0" spid="168" grpId="5"/>
      <p:bldP build="whole" bldLvl="1" animBg="1" rev="0" advAuto="0" spid="176" grpId="6"/>
      <p:bldP build="whole" bldLvl="1" animBg="1" rev="0" advAuto="0" spid="169" grpId="7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4. My sister likes the pretty flowers."/>
          <p:cNvSpPr txBox="1"/>
          <p:nvPr/>
        </p:nvSpPr>
        <p:spPr>
          <a:xfrm>
            <a:off x="5287380" y="3134891"/>
            <a:ext cx="1272622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4. My sister likes the pretty flowers. </a:t>
            </a:r>
          </a:p>
        </p:txBody>
      </p:sp>
      <p:sp>
        <p:nvSpPr>
          <p:cNvPr id="181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2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83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5" name="선"/>
          <p:cNvSpPr/>
          <p:nvPr/>
        </p:nvSpPr>
        <p:spPr>
          <a:xfrm flipV="1">
            <a:off x="11178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6" name="타원형"/>
          <p:cNvSpPr/>
          <p:nvPr/>
        </p:nvSpPr>
        <p:spPr>
          <a:xfrm>
            <a:off x="8720855" y="3196399"/>
            <a:ext cx="1507746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7" name="likes"/>
          <p:cNvSpPr txBox="1"/>
          <p:nvPr/>
        </p:nvSpPr>
        <p:spPr>
          <a:xfrm>
            <a:off x="12230847" y="5229476"/>
            <a:ext cx="154051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likes</a:t>
            </a:r>
          </a:p>
        </p:txBody>
      </p:sp>
      <p:sp>
        <p:nvSpPr>
          <p:cNvPr id="188" name="내 여동생(누님)은"/>
          <p:cNvSpPr txBox="1"/>
          <p:nvPr/>
        </p:nvSpPr>
        <p:spPr>
          <a:xfrm>
            <a:off x="6748476" y="4520252"/>
            <a:ext cx="387540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여동생(누님)은</a:t>
            </a:r>
          </a:p>
        </p:txBody>
      </p:sp>
      <p:sp>
        <p:nvSpPr>
          <p:cNvPr id="189" name="내 여동생(누님)은 예쁜 꽃들을 좋아한다."/>
          <p:cNvSpPr txBox="1"/>
          <p:nvPr/>
        </p:nvSpPr>
        <p:spPr>
          <a:xfrm>
            <a:off x="7374807" y="9667595"/>
            <a:ext cx="797814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여동생(누님)은 예쁜 꽃들을 좋아한다.</a:t>
            </a:r>
          </a:p>
        </p:txBody>
      </p:sp>
      <p:sp>
        <p:nvSpPr>
          <p:cNvPr id="190" name="선"/>
          <p:cNvSpPr/>
          <p:nvPr/>
        </p:nvSpPr>
        <p:spPr>
          <a:xfrm>
            <a:off x="5966745" y="4184324"/>
            <a:ext cx="259445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1" name="My sister"/>
          <p:cNvSpPr txBox="1"/>
          <p:nvPr/>
        </p:nvSpPr>
        <p:spPr>
          <a:xfrm>
            <a:off x="7090964" y="5229476"/>
            <a:ext cx="280797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My sister</a:t>
            </a:r>
          </a:p>
        </p:txBody>
      </p:sp>
      <p:sp>
        <p:nvSpPr>
          <p:cNvPr id="192" name="좋아한다"/>
          <p:cNvSpPr txBox="1"/>
          <p:nvPr/>
        </p:nvSpPr>
        <p:spPr>
          <a:xfrm>
            <a:off x="11502914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좋아한다</a:t>
            </a:r>
          </a:p>
        </p:txBody>
      </p:sp>
      <p:sp>
        <p:nvSpPr>
          <p:cNvPr id="193" name="선"/>
          <p:cNvSpPr/>
          <p:nvPr/>
        </p:nvSpPr>
        <p:spPr>
          <a:xfrm>
            <a:off x="10367588" y="4184324"/>
            <a:ext cx="543382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4" name="선"/>
          <p:cNvSpPr/>
          <p:nvPr/>
        </p:nvSpPr>
        <p:spPr>
          <a:xfrm flipV="1">
            <a:off x="14592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5" name="the pretty flowers"/>
          <p:cNvSpPr txBox="1"/>
          <p:nvPr/>
        </p:nvSpPr>
        <p:spPr>
          <a:xfrm>
            <a:off x="15533944" y="5229476"/>
            <a:ext cx="55206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pretty flowers</a:t>
            </a:r>
          </a:p>
        </p:txBody>
      </p:sp>
      <p:sp>
        <p:nvSpPr>
          <p:cNvPr id="196" name="예쁜 꽃들을"/>
          <p:cNvSpPr txBox="1"/>
          <p:nvPr/>
        </p:nvSpPr>
        <p:spPr>
          <a:xfrm>
            <a:off x="16444934" y="4520252"/>
            <a:ext cx="275704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예쁜 꽃들을</a:t>
            </a:r>
          </a:p>
        </p:txBody>
      </p:sp>
      <p:sp>
        <p:nvSpPr>
          <p:cNvPr id="197" name="UNIT 8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8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5"/>
      <p:bldP build="whole" bldLvl="1" animBg="1" rev="0" advAuto="0" spid="195" grpId="6"/>
      <p:bldP build="whole" bldLvl="1" animBg="1" rev="0" advAuto="0" spid="190" grpId="1"/>
      <p:bldP build="whole" bldLvl="1" animBg="1" rev="0" advAuto="0" spid="188" grpId="7"/>
      <p:bldP build="whole" bldLvl="1" animBg="1" rev="0" advAuto="0" spid="193" grpId="3"/>
      <p:bldP build="whole" bldLvl="1" animBg="1" rev="0" advAuto="0" spid="191" grpId="4"/>
      <p:bldP build="whole" bldLvl="1" animBg="1" rev="0" advAuto="0" spid="192" grpId="8"/>
      <p:bldP build="whole" bldLvl="1" animBg="1" rev="0" advAuto="0" spid="196" grpId="9"/>
      <p:bldP build="whole" bldLvl="1" animBg="1" rev="0" advAuto="0" spid="189" grpId="10"/>
      <p:bldP build="whole" bldLvl="1" animBg="1" rev="0" advAuto="0" spid="18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5. My dad likes the small pond."/>
          <p:cNvSpPr txBox="1"/>
          <p:nvPr/>
        </p:nvSpPr>
        <p:spPr>
          <a:xfrm>
            <a:off x="5287380" y="3134891"/>
            <a:ext cx="1272622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5. My dad likes the small pond. </a:t>
            </a:r>
          </a:p>
        </p:txBody>
      </p:sp>
      <p:sp>
        <p:nvSpPr>
          <p:cNvPr id="200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1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02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4" name="선"/>
          <p:cNvSpPr/>
          <p:nvPr/>
        </p:nvSpPr>
        <p:spPr>
          <a:xfrm flipV="1">
            <a:off x="11178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5" name="타원형"/>
          <p:cNvSpPr/>
          <p:nvPr/>
        </p:nvSpPr>
        <p:spPr>
          <a:xfrm>
            <a:off x="8275876" y="3196399"/>
            <a:ext cx="1507746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6" name="likes"/>
          <p:cNvSpPr txBox="1"/>
          <p:nvPr/>
        </p:nvSpPr>
        <p:spPr>
          <a:xfrm>
            <a:off x="12230847" y="5229476"/>
            <a:ext cx="154051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likes</a:t>
            </a:r>
          </a:p>
        </p:txBody>
      </p:sp>
      <p:sp>
        <p:nvSpPr>
          <p:cNvPr id="207" name="내 아빠는"/>
          <p:cNvSpPr txBox="1"/>
          <p:nvPr/>
        </p:nvSpPr>
        <p:spPr>
          <a:xfrm>
            <a:off x="6367476" y="4520252"/>
            <a:ext cx="280530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2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아빠는</a:t>
            </a:r>
          </a:p>
        </p:txBody>
      </p:sp>
      <p:sp>
        <p:nvSpPr>
          <p:cNvPr id="208" name="내 아빠는 작은 연못을 좋아한다."/>
          <p:cNvSpPr txBox="1"/>
          <p:nvPr/>
        </p:nvSpPr>
        <p:spPr>
          <a:xfrm>
            <a:off x="7374807" y="9667595"/>
            <a:ext cx="645083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아빠는 작은 연못을 좋아한다.</a:t>
            </a:r>
          </a:p>
        </p:txBody>
      </p:sp>
      <p:sp>
        <p:nvSpPr>
          <p:cNvPr id="209" name="선"/>
          <p:cNvSpPr/>
          <p:nvPr/>
        </p:nvSpPr>
        <p:spPr>
          <a:xfrm>
            <a:off x="5966745" y="4184324"/>
            <a:ext cx="224853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0" name="My dad"/>
          <p:cNvSpPr txBox="1"/>
          <p:nvPr/>
        </p:nvSpPr>
        <p:spPr>
          <a:xfrm>
            <a:off x="7090964" y="5229476"/>
            <a:ext cx="233616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My dad</a:t>
            </a:r>
          </a:p>
        </p:txBody>
      </p:sp>
      <p:sp>
        <p:nvSpPr>
          <p:cNvPr id="211" name="좋아한다"/>
          <p:cNvSpPr txBox="1"/>
          <p:nvPr/>
        </p:nvSpPr>
        <p:spPr>
          <a:xfrm>
            <a:off x="11629914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좋아한다</a:t>
            </a:r>
          </a:p>
        </p:txBody>
      </p:sp>
      <p:sp>
        <p:nvSpPr>
          <p:cNvPr id="212" name="선"/>
          <p:cNvSpPr/>
          <p:nvPr/>
        </p:nvSpPr>
        <p:spPr>
          <a:xfrm>
            <a:off x="9910270" y="4184324"/>
            <a:ext cx="456345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3" name="선"/>
          <p:cNvSpPr/>
          <p:nvPr/>
        </p:nvSpPr>
        <p:spPr>
          <a:xfrm flipV="1">
            <a:off x="14592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4" name="the small pond"/>
          <p:cNvSpPr txBox="1"/>
          <p:nvPr/>
        </p:nvSpPr>
        <p:spPr>
          <a:xfrm>
            <a:off x="15533944" y="5229476"/>
            <a:ext cx="467868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small pond</a:t>
            </a:r>
          </a:p>
        </p:txBody>
      </p:sp>
      <p:sp>
        <p:nvSpPr>
          <p:cNvPr id="215" name="작은 연못을"/>
          <p:cNvSpPr txBox="1"/>
          <p:nvPr/>
        </p:nvSpPr>
        <p:spPr>
          <a:xfrm>
            <a:off x="16444934" y="4520252"/>
            <a:ext cx="275704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작은 연못을</a:t>
            </a:r>
          </a:p>
        </p:txBody>
      </p:sp>
      <p:sp>
        <p:nvSpPr>
          <p:cNvPr id="216" name="UNIT 8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8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1"/>
      <p:bldP build="whole" bldLvl="1" animBg="1" rev="0" advAuto="0" spid="210" grpId="4"/>
      <p:bldP build="whole" bldLvl="1" animBg="1" rev="0" advAuto="0" spid="207" grpId="7"/>
      <p:bldP build="whole" bldLvl="1" animBg="1" rev="0" advAuto="0" spid="206" grpId="5"/>
      <p:bldP build="whole" bldLvl="1" animBg="1" rev="0" advAuto="0" spid="211" grpId="8"/>
      <p:bldP build="whole" bldLvl="1" animBg="1" rev="0" advAuto="0" spid="208" grpId="10"/>
      <p:bldP build="whole" bldLvl="1" animBg="1" rev="0" advAuto="0" spid="215" grpId="9"/>
      <p:bldP build="whole" bldLvl="1" animBg="1" rev="0" advAuto="0" spid="214" grpId="6"/>
      <p:bldP build="whole" bldLvl="1" animBg="1" rev="0" advAuto="0" spid="205" grpId="2"/>
      <p:bldP build="whole" bldLvl="1" animBg="1" rev="0" advAuto="0" spid="21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6. My mom likes the green grass."/>
          <p:cNvSpPr txBox="1"/>
          <p:nvPr/>
        </p:nvSpPr>
        <p:spPr>
          <a:xfrm>
            <a:off x="5287380" y="3134891"/>
            <a:ext cx="1272622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6. My mom likes the green grass. </a:t>
            </a:r>
          </a:p>
        </p:txBody>
      </p:sp>
      <p:sp>
        <p:nvSpPr>
          <p:cNvPr id="219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0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21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3" name="선"/>
          <p:cNvSpPr/>
          <p:nvPr/>
        </p:nvSpPr>
        <p:spPr>
          <a:xfrm flipV="1">
            <a:off x="11178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4" name="타원형"/>
          <p:cNvSpPr/>
          <p:nvPr/>
        </p:nvSpPr>
        <p:spPr>
          <a:xfrm>
            <a:off x="8656876" y="3196399"/>
            <a:ext cx="1507746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5" name="likes"/>
          <p:cNvSpPr txBox="1"/>
          <p:nvPr/>
        </p:nvSpPr>
        <p:spPr>
          <a:xfrm>
            <a:off x="12230847" y="5229476"/>
            <a:ext cx="154051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likes</a:t>
            </a:r>
          </a:p>
        </p:txBody>
      </p:sp>
      <p:sp>
        <p:nvSpPr>
          <p:cNvPr id="226" name="내 엄마는"/>
          <p:cNvSpPr txBox="1"/>
          <p:nvPr/>
        </p:nvSpPr>
        <p:spPr>
          <a:xfrm>
            <a:off x="6367476" y="4520252"/>
            <a:ext cx="280530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2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엄마는</a:t>
            </a:r>
          </a:p>
        </p:txBody>
      </p:sp>
      <p:sp>
        <p:nvSpPr>
          <p:cNvPr id="227" name="내 엄마는 푸른 잔디를 좋아한다."/>
          <p:cNvSpPr txBox="1"/>
          <p:nvPr/>
        </p:nvSpPr>
        <p:spPr>
          <a:xfrm>
            <a:off x="7374807" y="9667595"/>
            <a:ext cx="645083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엄마는 푸른 잔디를 좋아한다.</a:t>
            </a:r>
          </a:p>
        </p:txBody>
      </p:sp>
      <p:sp>
        <p:nvSpPr>
          <p:cNvPr id="228" name="선"/>
          <p:cNvSpPr/>
          <p:nvPr/>
        </p:nvSpPr>
        <p:spPr>
          <a:xfrm>
            <a:off x="5966745" y="4184324"/>
            <a:ext cx="275704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9" name="My mom"/>
          <p:cNvSpPr txBox="1"/>
          <p:nvPr/>
        </p:nvSpPr>
        <p:spPr>
          <a:xfrm>
            <a:off x="7090964" y="5229476"/>
            <a:ext cx="275717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My mom</a:t>
            </a:r>
          </a:p>
        </p:txBody>
      </p:sp>
      <p:sp>
        <p:nvSpPr>
          <p:cNvPr id="230" name="좋아한다"/>
          <p:cNvSpPr txBox="1"/>
          <p:nvPr/>
        </p:nvSpPr>
        <p:spPr>
          <a:xfrm>
            <a:off x="11629914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좋아한다</a:t>
            </a:r>
          </a:p>
        </p:txBody>
      </p:sp>
      <p:sp>
        <p:nvSpPr>
          <p:cNvPr id="231" name="선"/>
          <p:cNvSpPr/>
          <p:nvPr/>
        </p:nvSpPr>
        <p:spPr>
          <a:xfrm>
            <a:off x="10345452" y="4184324"/>
            <a:ext cx="456345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2" name="선"/>
          <p:cNvSpPr/>
          <p:nvPr/>
        </p:nvSpPr>
        <p:spPr>
          <a:xfrm flipV="1">
            <a:off x="14592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3" name="the green grass"/>
          <p:cNvSpPr txBox="1"/>
          <p:nvPr/>
        </p:nvSpPr>
        <p:spPr>
          <a:xfrm>
            <a:off x="15533944" y="5229476"/>
            <a:ext cx="476313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green grass</a:t>
            </a:r>
          </a:p>
        </p:txBody>
      </p:sp>
      <p:sp>
        <p:nvSpPr>
          <p:cNvPr id="234" name="푸른 잔디를"/>
          <p:cNvSpPr txBox="1"/>
          <p:nvPr/>
        </p:nvSpPr>
        <p:spPr>
          <a:xfrm>
            <a:off x="16444934" y="4520252"/>
            <a:ext cx="275704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푸른 잔디를</a:t>
            </a:r>
          </a:p>
        </p:txBody>
      </p:sp>
      <p:sp>
        <p:nvSpPr>
          <p:cNvPr id="235" name="UNIT 8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8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7"/>
      <p:bldP build="whole" bldLvl="1" animBg="1" rev="0" advAuto="0" spid="224" grpId="2"/>
      <p:bldP build="whole" bldLvl="1" animBg="1" rev="0" advAuto="0" spid="233" grpId="6"/>
      <p:bldP build="whole" bldLvl="1" animBg="1" rev="0" advAuto="0" spid="227" grpId="10"/>
      <p:bldP build="whole" bldLvl="1" animBg="1" rev="0" advAuto="0" spid="225" grpId="5"/>
      <p:bldP build="whole" bldLvl="1" animBg="1" rev="0" advAuto="0" spid="228" grpId="1"/>
      <p:bldP build="whole" bldLvl="1" animBg="1" rev="0" advAuto="0" spid="229" grpId="4"/>
      <p:bldP build="whole" bldLvl="1" animBg="1" rev="0" advAuto="0" spid="234" grpId="9"/>
      <p:bldP build="whole" bldLvl="1" animBg="1" rev="0" advAuto="0" spid="230" grpId="8"/>
      <p:bldP build="whole" bldLvl="1" animBg="1" rev="0" advAuto="0" spid="231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7. I like the racing car."/>
          <p:cNvSpPr txBox="1"/>
          <p:nvPr/>
        </p:nvSpPr>
        <p:spPr>
          <a:xfrm>
            <a:off x="5287380" y="3134891"/>
            <a:ext cx="1272622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7. I like the racing car. </a:t>
            </a:r>
          </a:p>
        </p:txBody>
      </p:sp>
      <p:sp>
        <p:nvSpPr>
          <p:cNvPr id="238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9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4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2" name="선"/>
          <p:cNvSpPr/>
          <p:nvPr/>
        </p:nvSpPr>
        <p:spPr>
          <a:xfrm flipV="1">
            <a:off x="9908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3" name="타원형"/>
          <p:cNvSpPr/>
          <p:nvPr/>
        </p:nvSpPr>
        <p:spPr>
          <a:xfrm>
            <a:off x="6310491" y="3196399"/>
            <a:ext cx="1261287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4" name="like"/>
          <p:cNvSpPr txBox="1"/>
          <p:nvPr/>
        </p:nvSpPr>
        <p:spPr>
          <a:xfrm>
            <a:off x="10960847" y="5229476"/>
            <a:ext cx="123571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like</a:t>
            </a:r>
          </a:p>
        </p:txBody>
      </p:sp>
      <p:sp>
        <p:nvSpPr>
          <p:cNvPr id="245" name="나는"/>
          <p:cNvSpPr txBox="1"/>
          <p:nvPr/>
        </p:nvSpPr>
        <p:spPr>
          <a:xfrm>
            <a:off x="6748476" y="4520252"/>
            <a:ext cx="18878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2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나는</a:t>
            </a:r>
          </a:p>
        </p:txBody>
      </p:sp>
      <p:sp>
        <p:nvSpPr>
          <p:cNvPr id="246" name="나는 경주용 차를 좋아한다."/>
          <p:cNvSpPr txBox="1"/>
          <p:nvPr/>
        </p:nvSpPr>
        <p:spPr>
          <a:xfrm>
            <a:off x="7374807" y="9667595"/>
            <a:ext cx="553339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나는 경주용 차를 좋아한다.</a:t>
            </a:r>
          </a:p>
        </p:txBody>
      </p:sp>
      <p:sp>
        <p:nvSpPr>
          <p:cNvPr id="247" name="선"/>
          <p:cNvSpPr/>
          <p:nvPr/>
        </p:nvSpPr>
        <p:spPr>
          <a:xfrm>
            <a:off x="5839745" y="4184324"/>
            <a:ext cx="60720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8" name="I"/>
          <p:cNvSpPr txBox="1"/>
          <p:nvPr/>
        </p:nvSpPr>
        <p:spPr>
          <a:xfrm>
            <a:off x="7979964" y="5229476"/>
            <a:ext cx="3517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249" name="좋아한다"/>
          <p:cNvSpPr txBox="1"/>
          <p:nvPr/>
        </p:nvSpPr>
        <p:spPr>
          <a:xfrm>
            <a:off x="10359914" y="4520252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좋아한다</a:t>
            </a:r>
          </a:p>
        </p:txBody>
      </p:sp>
      <p:sp>
        <p:nvSpPr>
          <p:cNvPr id="250" name="선"/>
          <p:cNvSpPr/>
          <p:nvPr/>
        </p:nvSpPr>
        <p:spPr>
          <a:xfrm>
            <a:off x="7677014" y="4184324"/>
            <a:ext cx="423108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1" name="선"/>
          <p:cNvSpPr/>
          <p:nvPr/>
        </p:nvSpPr>
        <p:spPr>
          <a:xfrm flipV="1">
            <a:off x="13322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2" name="the racing car"/>
          <p:cNvSpPr txBox="1"/>
          <p:nvPr/>
        </p:nvSpPr>
        <p:spPr>
          <a:xfrm>
            <a:off x="14263944" y="5229476"/>
            <a:ext cx="427291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racing car</a:t>
            </a:r>
          </a:p>
        </p:txBody>
      </p:sp>
      <p:sp>
        <p:nvSpPr>
          <p:cNvPr id="253" name="경주용 차를"/>
          <p:cNvSpPr txBox="1"/>
          <p:nvPr/>
        </p:nvSpPr>
        <p:spPr>
          <a:xfrm>
            <a:off x="15174934" y="4520252"/>
            <a:ext cx="275704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경주용 차를</a:t>
            </a:r>
          </a:p>
        </p:txBody>
      </p:sp>
      <p:sp>
        <p:nvSpPr>
          <p:cNvPr id="254" name="UNIT 8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8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3" grpId="2"/>
      <p:bldP build="whole" bldLvl="1" animBg="1" rev="0" advAuto="0" spid="246" grpId="10"/>
      <p:bldP build="whole" bldLvl="1" animBg="1" rev="0" advAuto="0" spid="248" grpId="4"/>
      <p:bldP build="whole" bldLvl="1" animBg="1" rev="0" advAuto="0" spid="253" grpId="9"/>
      <p:bldP build="whole" bldLvl="1" animBg="1" rev="0" advAuto="0" spid="247" grpId="1"/>
      <p:bldP build="whole" bldLvl="1" animBg="1" rev="0" advAuto="0" spid="245" grpId="7"/>
      <p:bldP build="whole" bldLvl="1" animBg="1" rev="0" advAuto="0" spid="250" grpId="3"/>
      <p:bldP build="whole" bldLvl="1" animBg="1" rev="0" advAuto="0" spid="244" grpId="5"/>
      <p:bldP build="whole" bldLvl="1" animBg="1" rev="0" advAuto="0" spid="252" grpId="6"/>
      <p:bldP build="whole" bldLvl="1" animBg="1" rev="0" advAuto="0" spid="249" grpId="8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8. We enjoy the fun rides."/>
          <p:cNvSpPr txBox="1"/>
          <p:nvPr/>
        </p:nvSpPr>
        <p:spPr>
          <a:xfrm>
            <a:off x="5287380" y="3134891"/>
            <a:ext cx="1272622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8. We enjoy the fun rides. </a:t>
            </a:r>
          </a:p>
        </p:txBody>
      </p:sp>
      <p:sp>
        <p:nvSpPr>
          <p:cNvPr id="257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8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59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1" name="선"/>
          <p:cNvSpPr/>
          <p:nvPr/>
        </p:nvSpPr>
        <p:spPr>
          <a:xfrm flipV="1">
            <a:off x="9908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2" name="타원형"/>
          <p:cNvSpPr/>
          <p:nvPr/>
        </p:nvSpPr>
        <p:spPr>
          <a:xfrm>
            <a:off x="7061761" y="3196399"/>
            <a:ext cx="1849756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3" name="enjoy"/>
          <p:cNvSpPr txBox="1"/>
          <p:nvPr/>
        </p:nvSpPr>
        <p:spPr>
          <a:xfrm>
            <a:off x="10960847" y="5229476"/>
            <a:ext cx="18256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enjoy</a:t>
            </a:r>
          </a:p>
        </p:txBody>
      </p:sp>
      <p:sp>
        <p:nvSpPr>
          <p:cNvPr id="264" name="우리는"/>
          <p:cNvSpPr txBox="1"/>
          <p:nvPr/>
        </p:nvSpPr>
        <p:spPr>
          <a:xfrm>
            <a:off x="6456376" y="4520252"/>
            <a:ext cx="22967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2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우리는</a:t>
            </a:r>
          </a:p>
        </p:txBody>
      </p:sp>
      <p:sp>
        <p:nvSpPr>
          <p:cNvPr id="265" name="우리는 놀이기구를 즐긴다."/>
          <p:cNvSpPr txBox="1"/>
          <p:nvPr/>
        </p:nvSpPr>
        <p:spPr>
          <a:xfrm>
            <a:off x="7374807" y="9667595"/>
            <a:ext cx="5433823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우리는 놀이기구를 즐긴다.</a:t>
            </a:r>
          </a:p>
        </p:txBody>
      </p:sp>
      <p:sp>
        <p:nvSpPr>
          <p:cNvPr id="266" name="선"/>
          <p:cNvSpPr/>
          <p:nvPr/>
        </p:nvSpPr>
        <p:spPr>
          <a:xfrm>
            <a:off x="6092787" y="4184324"/>
            <a:ext cx="60720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7" name="We"/>
          <p:cNvSpPr txBox="1"/>
          <p:nvPr/>
        </p:nvSpPr>
        <p:spPr>
          <a:xfrm>
            <a:off x="7598964" y="5229476"/>
            <a:ext cx="108204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We</a:t>
            </a:r>
          </a:p>
        </p:txBody>
      </p:sp>
      <p:sp>
        <p:nvSpPr>
          <p:cNvPr id="268" name="즐긴다"/>
          <p:cNvSpPr txBox="1"/>
          <p:nvPr/>
        </p:nvSpPr>
        <p:spPr>
          <a:xfrm>
            <a:off x="10740914" y="45202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즐긴다</a:t>
            </a:r>
          </a:p>
        </p:txBody>
      </p:sp>
      <p:sp>
        <p:nvSpPr>
          <p:cNvPr id="269" name="선"/>
          <p:cNvSpPr/>
          <p:nvPr/>
        </p:nvSpPr>
        <p:spPr>
          <a:xfrm>
            <a:off x="8896214" y="4184324"/>
            <a:ext cx="423108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0" name="선"/>
          <p:cNvSpPr/>
          <p:nvPr/>
        </p:nvSpPr>
        <p:spPr>
          <a:xfrm flipV="1">
            <a:off x="13322400" y="5327963"/>
            <a:ext cx="1" cy="9723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1" name="the fun rides"/>
          <p:cNvSpPr txBox="1"/>
          <p:nvPr/>
        </p:nvSpPr>
        <p:spPr>
          <a:xfrm>
            <a:off x="14263944" y="5229476"/>
            <a:ext cx="396049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fun rides</a:t>
            </a:r>
          </a:p>
        </p:txBody>
      </p:sp>
      <p:sp>
        <p:nvSpPr>
          <p:cNvPr id="272" name="놀이기구를"/>
          <p:cNvSpPr txBox="1"/>
          <p:nvPr/>
        </p:nvSpPr>
        <p:spPr>
          <a:xfrm>
            <a:off x="14793934" y="4520252"/>
            <a:ext cx="265747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놀이기구를</a:t>
            </a:r>
          </a:p>
        </p:txBody>
      </p:sp>
      <p:sp>
        <p:nvSpPr>
          <p:cNvPr id="273" name="UNIT 8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8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9" grpId="3"/>
      <p:bldP build="whole" bldLvl="1" animBg="1" rev="0" advAuto="0" spid="262" grpId="2"/>
      <p:bldP build="whole" bldLvl="1" animBg="1" rev="0" advAuto="0" spid="267" grpId="4"/>
      <p:bldP build="whole" bldLvl="1" animBg="1" rev="0" advAuto="0" spid="264" grpId="7"/>
      <p:bldP build="whole" bldLvl="1" animBg="1" rev="0" advAuto="0" spid="263" grpId="5"/>
      <p:bldP build="whole" bldLvl="1" animBg="1" rev="0" advAuto="0" spid="268" grpId="8"/>
      <p:bldP build="whole" bldLvl="1" animBg="1" rev="0" advAuto="0" spid="271" grpId="6"/>
      <p:bldP build="whole" bldLvl="1" animBg="1" rev="0" advAuto="0" spid="266" grpId="1"/>
      <p:bldP build="whole" bldLvl="1" animBg="1" rev="0" advAuto="0" spid="272" grpId="9"/>
      <p:bldP build="whole" bldLvl="1" animBg="1" rev="0" advAuto="0" spid="265" grpId="10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