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2-29 오후 4.29.03.png" descr="스크린샷 2024-02-29 오후 4.29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0679" y="1827434"/>
            <a:ext cx="9542641" cy="10703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9. We are all friends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We are all friends. </a:t>
            </a:r>
          </a:p>
        </p:txBody>
      </p:sp>
      <p:sp>
        <p:nvSpPr>
          <p:cNvPr id="285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6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289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0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1" name="타원형"/>
          <p:cNvSpPr/>
          <p:nvPr/>
        </p:nvSpPr>
        <p:spPr>
          <a:xfrm>
            <a:off x="7043410" y="3196399"/>
            <a:ext cx="110904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2" name="are"/>
          <p:cNvSpPr txBox="1"/>
          <p:nvPr/>
        </p:nvSpPr>
        <p:spPr>
          <a:xfrm>
            <a:off x="10579847" y="522947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are</a:t>
            </a:r>
          </a:p>
        </p:txBody>
      </p:sp>
      <p:sp>
        <p:nvSpPr>
          <p:cNvPr id="293" name="우리는"/>
          <p:cNvSpPr txBox="1"/>
          <p:nvPr/>
        </p:nvSpPr>
        <p:spPr>
          <a:xfrm>
            <a:off x="6367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294" name="우리는 모두 친구이다."/>
          <p:cNvSpPr txBox="1"/>
          <p:nvPr/>
        </p:nvSpPr>
        <p:spPr>
          <a:xfrm>
            <a:off x="7374807" y="9667595"/>
            <a:ext cx="461594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모두 친구이다.</a:t>
            </a:r>
          </a:p>
        </p:txBody>
      </p:sp>
      <p:sp>
        <p:nvSpPr>
          <p:cNvPr id="295" name="선"/>
          <p:cNvSpPr/>
          <p:nvPr/>
        </p:nvSpPr>
        <p:spPr>
          <a:xfrm>
            <a:off x="6024015" y="4184324"/>
            <a:ext cx="114714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6" name="We"/>
          <p:cNvSpPr txBox="1"/>
          <p:nvPr/>
        </p:nvSpPr>
        <p:spPr>
          <a:xfrm>
            <a:off x="6836964" y="5229476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We</a:t>
            </a:r>
          </a:p>
        </p:txBody>
      </p:sp>
      <p:sp>
        <p:nvSpPr>
          <p:cNvPr id="297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98" name="선"/>
          <p:cNvSpPr/>
          <p:nvPr/>
        </p:nvSpPr>
        <p:spPr>
          <a:xfrm>
            <a:off x="8299088" y="4184324"/>
            <a:ext cx="338879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9" name="선"/>
          <p:cNvSpPr/>
          <p:nvPr/>
        </p:nvSpPr>
        <p:spPr>
          <a:xfrm flipV="1">
            <a:off x="12687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0" name="all friends"/>
          <p:cNvSpPr txBox="1"/>
          <p:nvPr/>
        </p:nvSpPr>
        <p:spPr>
          <a:xfrm>
            <a:off x="13628944" y="5229476"/>
            <a:ext cx="31629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all friends</a:t>
            </a:r>
          </a:p>
        </p:txBody>
      </p:sp>
      <p:sp>
        <p:nvSpPr>
          <p:cNvPr id="301" name="모두 친구"/>
          <p:cNvSpPr txBox="1"/>
          <p:nvPr/>
        </p:nvSpPr>
        <p:spPr>
          <a:xfrm>
            <a:off x="13396934" y="4520252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모두 친구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3"/>
      <p:bldP build="whole" bldLvl="1" animBg="1" rev="0" advAuto="0" spid="296" grpId="4"/>
      <p:bldP build="whole" bldLvl="1" animBg="1" rev="0" advAuto="0" spid="301" grpId="9"/>
      <p:bldP build="whole" bldLvl="1" animBg="1" rev="0" advAuto="0" spid="291" grpId="2"/>
      <p:bldP build="whole" bldLvl="1" animBg="1" rev="0" advAuto="0" spid="297" grpId="8"/>
      <p:bldP build="whole" bldLvl="1" animBg="1" rev="0" advAuto="0" spid="294" grpId="10"/>
      <p:bldP build="whole" bldLvl="1" animBg="1" rev="0" advAuto="0" spid="292" grpId="5"/>
      <p:bldP build="whole" bldLvl="1" animBg="1" rev="0" advAuto="0" spid="295" grpId="1"/>
      <p:bldP build="whole" bldLvl="1" animBg="1" rev="0" advAuto="0" spid="293" grpId="7"/>
      <p:bldP build="whole" bldLvl="1" animBg="1" rev="0" advAuto="0" spid="300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UNIT 7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7 - 영작연습</a:t>
            </a:r>
          </a:p>
        </p:txBody>
      </p:sp>
      <p:sp>
        <p:nvSpPr>
          <p:cNvPr id="307" name="1. Paul은 미국인입니다.…"/>
          <p:cNvSpPr txBox="1"/>
          <p:nvPr/>
        </p:nvSpPr>
        <p:spPr>
          <a:xfrm>
            <a:off x="5601406" y="3570369"/>
            <a:ext cx="585330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Paul은 미국인입니다.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[is/ Paul / American] </a:t>
            </a:r>
          </a:p>
        </p:txBody>
      </p:sp>
      <p:sp>
        <p:nvSpPr>
          <p:cNvPr id="308" name="타원형"/>
          <p:cNvSpPr/>
          <p:nvPr/>
        </p:nvSpPr>
        <p:spPr>
          <a:xfrm>
            <a:off x="9262715" y="3604330"/>
            <a:ext cx="178659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9" name="Paul is American."/>
          <p:cNvSpPr txBox="1"/>
          <p:nvPr/>
        </p:nvSpPr>
        <p:spPr>
          <a:xfrm>
            <a:off x="7082755" y="10318297"/>
            <a:ext cx="443293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Paul is American.</a:t>
            </a:r>
          </a:p>
        </p:txBody>
      </p:sp>
      <p:sp>
        <p:nvSpPr>
          <p:cNvPr id="310" name="선"/>
          <p:cNvSpPr/>
          <p:nvPr/>
        </p:nvSpPr>
        <p:spPr>
          <a:xfrm>
            <a:off x="6228653" y="4408898"/>
            <a:ext cx="157238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1" name="선"/>
          <p:cNvSpPr/>
          <p:nvPr/>
        </p:nvSpPr>
        <p:spPr>
          <a:xfrm>
            <a:off x="8019715" y="4408898"/>
            <a:ext cx="134696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1"/>
      <p:bldP build="whole" bldLvl="1" animBg="1" rev="0" advAuto="0" spid="311" grpId="3"/>
      <p:bldP build="whole" bldLvl="1" animBg="1" rev="0" advAuto="0" spid="308" grpId="2"/>
      <p:bldP build="whole" bldLvl="1" animBg="1" rev="0" advAuto="0" spid="30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2. 그는 야구를 좋아합니다.…"/>
          <p:cNvSpPr txBox="1"/>
          <p:nvPr/>
        </p:nvSpPr>
        <p:spPr>
          <a:xfrm>
            <a:off x="5601406" y="3570369"/>
            <a:ext cx="596811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그는 야구를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[he / baseball / likes] </a:t>
            </a:r>
          </a:p>
        </p:txBody>
      </p:sp>
      <p:sp>
        <p:nvSpPr>
          <p:cNvPr id="317" name="타원형"/>
          <p:cNvSpPr/>
          <p:nvPr/>
        </p:nvSpPr>
        <p:spPr>
          <a:xfrm>
            <a:off x="9008917" y="3621898"/>
            <a:ext cx="2312117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8" name="He likes baseball."/>
          <p:cNvSpPr txBox="1"/>
          <p:nvPr/>
        </p:nvSpPr>
        <p:spPr>
          <a:xfrm>
            <a:off x="7082755" y="10318297"/>
            <a:ext cx="449186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He likes baseball.</a:t>
            </a:r>
          </a:p>
        </p:txBody>
      </p:sp>
      <p:sp>
        <p:nvSpPr>
          <p:cNvPr id="319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0" name="선"/>
          <p:cNvSpPr/>
          <p:nvPr/>
        </p:nvSpPr>
        <p:spPr>
          <a:xfrm>
            <a:off x="7303365" y="4408898"/>
            <a:ext cx="150669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1" name="UNIT 7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  <p:bldP build="whole" bldLvl="1" animBg="1" rev="0" advAuto="0" spid="317" grpId="2"/>
      <p:bldP build="whole" bldLvl="1" animBg="1" rev="0" advAuto="0" spid="320" grpId="3"/>
      <p:bldP build="whole" bldLvl="1" animBg="1" rev="0" advAuto="0" spid="318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3. Jack은 영국인입니다.…"/>
          <p:cNvSpPr txBox="1"/>
          <p:nvPr/>
        </p:nvSpPr>
        <p:spPr>
          <a:xfrm>
            <a:off x="5601406" y="3570369"/>
            <a:ext cx="556628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Jack은 영국인입니다.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 / Jack / British] </a:t>
            </a:r>
          </a:p>
        </p:txBody>
      </p:sp>
      <p:sp>
        <p:nvSpPr>
          <p:cNvPr id="327" name="타원형"/>
          <p:cNvSpPr/>
          <p:nvPr/>
        </p:nvSpPr>
        <p:spPr>
          <a:xfrm>
            <a:off x="9415173" y="3612238"/>
            <a:ext cx="1462298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8" name="Jack is British."/>
          <p:cNvSpPr txBox="1"/>
          <p:nvPr/>
        </p:nvSpPr>
        <p:spPr>
          <a:xfrm>
            <a:off x="7082755" y="10318297"/>
            <a:ext cx="378726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Jack is British.</a:t>
            </a:r>
          </a:p>
        </p:txBody>
      </p:sp>
      <p:sp>
        <p:nvSpPr>
          <p:cNvPr id="329" name="선"/>
          <p:cNvSpPr/>
          <p:nvPr/>
        </p:nvSpPr>
        <p:spPr>
          <a:xfrm>
            <a:off x="6228653" y="4408898"/>
            <a:ext cx="15987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0" name="선"/>
          <p:cNvSpPr/>
          <p:nvPr/>
        </p:nvSpPr>
        <p:spPr>
          <a:xfrm>
            <a:off x="7998025" y="4408898"/>
            <a:ext cx="136716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1" name="UNIT 7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3"/>
      <p:bldP build="whole" bldLvl="1" animBg="1" rev="0" advAuto="0" spid="329" grpId="1"/>
      <p:bldP build="whole" bldLvl="1" animBg="1" rev="0" advAuto="0" spid="327" grpId="2"/>
      <p:bldP build="whole" bldLvl="1" animBg="1" rev="0" advAuto="0" spid="328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4. 그는 축구를 좋아합니다.…"/>
          <p:cNvSpPr txBox="1"/>
          <p:nvPr/>
        </p:nvSpPr>
        <p:spPr>
          <a:xfrm>
            <a:off x="5601406" y="3570369"/>
            <a:ext cx="591985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그는 축구를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[football / he/ likes] </a:t>
            </a:r>
          </a:p>
        </p:txBody>
      </p:sp>
      <p:sp>
        <p:nvSpPr>
          <p:cNvPr id="337" name="타원형"/>
          <p:cNvSpPr/>
          <p:nvPr/>
        </p:nvSpPr>
        <p:spPr>
          <a:xfrm>
            <a:off x="8789057" y="3614634"/>
            <a:ext cx="2471874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8" name="He likes football."/>
          <p:cNvSpPr txBox="1"/>
          <p:nvPr/>
        </p:nvSpPr>
        <p:spPr>
          <a:xfrm>
            <a:off x="7082755" y="10318297"/>
            <a:ext cx="434302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He likes football.</a:t>
            </a:r>
          </a:p>
        </p:txBody>
      </p:sp>
      <p:sp>
        <p:nvSpPr>
          <p:cNvPr id="339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0" name="선"/>
          <p:cNvSpPr/>
          <p:nvPr/>
        </p:nvSpPr>
        <p:spPr>
          <a:xfrm>
            <a:off x="7317503" y="4408898"/>
            <a:ext cx="133475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1" name="UNIT 7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3"/>
      <p:bldP build="whole" bldLvl="1" animBg="1" rev="0" advAuto="0" spid="338" grpId="4"/>
      <p:bldP build="whole" bldLvl="1" animBg="1" rev="0" advAuto="0" spid="339" grpId="1"/>
      <p:bldP build="whole" bldLvl="1" animBg="1" rev="0" advAuto="0" spid="33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5. Natasha은 멕시코인입니다.…"/>
          <p:cNvSpPr txBox="1"/>
          <p:nvPr/>
        </p:nvSpPr>
        <p:spPr>
          <a:xfrm>
            <a:off x="5601406" y="3570369"/>
            <a:ext cx="691959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Natasha은 멕시코인입니다.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[is/ Natasha / Mexican] </a:t>
            </a:r>
          </a:p>
        </p:txBody>
      </p:sp>
      <p:sp>
        <p:nvSpPr>
          <p:cNvPr id="347" name="타원형"/>
          <p:cNvSpPr/>
          <p:nvPr/>
        </p:nvSpPr>
        <p:spPr>
          <a:xfrm>
            <a:off x="10743110" y="3604330"/>
            <a:ext cx="159654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8" name="Natasha is Mexican."/>
          <p:cNvSpPr txBox="1"/>
          <p:nvPr/>
        </p:nvSpPr>
        <p:spPr>
          <a:xfrm>
            <a:off x="7082755" y="10318297"/>
            <a:ext cx="505523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Natasha is Mexican.</a:t>
            </a:r>
          </a:p>
        </p:txBody>
      </p:sp>
      <p:sp>
        <p:nvSpPr>
          <p:cNvPr id="349" name="선"/>
          <p:cNvSpPr/>
          <p:nvPr/>
        </p:nvSpPr>
        <p:spPr>
          <a:xfrm>
            <a:off x="6228653" y="4408898"/>
            <a:ext cx="240955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0" name="선"/>
          <p:cNvSpPr/>
          <p:nvPr/>
        </p:nvSpPr>
        <p:spPr>
          <a:xfrm>
            <a:off x="8830094" y="4408898"/>
            <a:ext cx="190527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1" name="UNIT 7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2"/>
      <p:bldP build="whole" bldLvl="1" animBg="1" rev="0" advAuto="0" spid="350" grpId="3"/>
      <p:bldP build="whole" bldLvl="1" animBg="1" rev="0" advAuto="0" spid="349" grpId="1"/>
      <p:bldP build="whole" bldLvl="1" animBg="1" rev="0" advAuto="0" spid="348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6. 그녀는 춤을 좋아합니다.…"/>
          <p:cNvSpPr txBox="1"/>
          <p:nvPr/>
        </p:nvSpPr>
        <p:spPr>
          <a:xfrm>
            <a:off x="5601406" y="3570369"/>
            <a:ext cx="602856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그녀는 춤을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[likes / a dance / she] </a:t>
            </a:r>
          </a:p>
        </p:txBody>
      </p:sp>
      <p:sp>
        <p:nvSpPr>
          <p:cNvPr id="357" name="타원형"/>
          <p:cNvSpPr/>
          <p:nvPr/>
        </p:nvSpPr>
        <p:spPr>
          <a:xfrm>
            <a:off x="8711089" y="3621898"/>
            <a:ext cx="2430105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8" name="She likes a dance."/>
          <p:cNvSpPr txBox="1"/>
          <p:nvPr/>
        </p:nvSpPr>
        <p:spPr>
          <a:xfrm>
            <a:off x="7082755" y="10318297"/>
            <a:ext cx="455841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She likes a dance.</a:t>
            </a:r>
          </a:p>
        </p:txBody>
      </p:sp>
      <p:sp>
        <p:nvSpPr>
          <p:cNvPr id="359" name="선"/>
          <p:cNvSpPr/>
          <p:nvPr/>
        </p:nvSpPr>
        <p:spPr>
          <a:xfrm>
            <a:off x="6228653" y="4408898"/>
            <a:ext cx="142621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0" name="선"/>
          <p:cNvSpPr/>
          <p:nvPr/>
        </p:nvSpPr>
        <p:spPr>
          <a:xfrm>
            <a:off x="7822261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1" name="UNIT 7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1"/>
      <p:bldP build="whole" bldLvl="1" animBg="1" rev="0" advAuto="0" spid="360" grpId="3"/>
      <p:bldP build="whole" bldLvl="1" animBg="1" rev="0" advAuto="0" spid="358" grpId="4"/>
      <p:bldP build="whole" bldLvl="1" animBg="1" rev="0" advAuto="0" spid="35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7. 우리는 친구입니다.…"/>
          <p:cNvSpPr txBox="1"/>
          <p:nvPr/>
        </p:nvSpPr>
        <p:spPr>
          <a:xfrm>
            <a:off x="5601406" y="3570369"/>
            <a:ext cx="527621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우리는 친구입니다.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[we / friends / are]</a:t>
            </a:r>
          </a:p>
        </p:txBody>
      </p:sp>
      <p:sp>
        <p:nvSpPr>
          <p:cNvPr id="367" name="타원형"/>
          <p:cNvSpPr/>
          <p:nvPr/>
        </p:nvSpPr>
        <p:spPr>
          <a:xfrm>
            <a:off x="8705469" y="3598894"/>
            <a:ext cx="1571659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8" name="We are friends."/>
          <p:cNvSpPr txBox="1"/>
          <p:nvPr/>
        </p:nvSpPr>
        <p:spPr>
          <a:xfrm>
            <a:off x="7082755" y="10318297"/>
            <a:ext cx="388632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are friends.</a:t>
            </a:r>
          </a:p>
        </p:txBody>
      </p:sp>
      <p:sp>
        <p:nvSpPr>
          <p:cNvPr id="369" name="선"/>
          <p:cNvSpPr/>
          <p:nvPr/>
        </p:nvSpPr>
        <p:spPr>
          <a:xfrm>
            <a:off x="6228653" y="4408898"/>
            <a:ext cx="140840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0" name="선"/>
          <p:cNvSpPr/>
          <p:nvPr/>
        </p:nvSpPr>
        <p:spPr>
          <a:xfrm>
            <a:off x="7854174" y="4408898"/>
            <a:ext cx="8949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1" name="UNIT 7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2"/>
      <p:bldP build="whole" bldLvl="1" animBg="1" rev="0" advAuto="0" spid="369" grpId="1"/>
      <p:bldP build="whole" bldLvl="1" animBg="1" rev="0" advAuto="0" spid="370" grpId="3"/>
      <p:bldP build="whole" bldLvl="1" animBg="1" rev="0" advAuto="0" spid="368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I meet many foreign friends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I meet many foreign friends.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128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0" name="타원형"/>
          <p:cNvSpPr/>
          <p:nvPr/>
        </p:nvSpPr>
        <p:spPr>
          <a:xfrm>
            <a:off x="6324288" y="3196399"/>
            <a:ext cx="165278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meet"/>
          <p:cNvSpPr txBox="1"/>
          <p:nvPr/>
        </p:nvSpPr>
        <p:spPr>
          <a:xfrm>
            <a:off x="10833847" y="5229476"/>
            <a:ext cx="17157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meet</a:t>
            </a:r>
          </a:p>
        </p:txBody>
      </p:sp>
      <p:sp>
        <p:nvSpPr>
          <p:cNvPr id="132" name="나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133" name="나는 많은 외국 친구들을 만난다."/>
          <p:cNvSpPr txBox="1"/>
          <p:nvPr/>
        </p:nvSpPr>
        <p:spPr>
          <a:xfrm>
            <a:off x="7374807" y="9667595"/>
            <a:ext cx="645083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많은 외국 친구들을 만난다.</a:t>
            </a:r>
          </a:p>
        </p:txBody>
      </p:sp>
      <p:sp>
        <p:nvSpPr>
          <p:cNvPr id="134" name="선"/>
          <p:cNvSpPr/>
          <p:nvPr/>
        </p:nvSpPr>
        <p:spPr>
          <a:xfrm>
            <a:off x="5897015" y="4184324"/>
            <a:ext cx="53572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5" name="I"/>
          <p:cNvSpPr txBox="1"/>
          <p:nvPr/>
        </p:nvSpPr>
        <p:spPr>
          <a:xfrm>
            <a:off x="7598964" y="522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</a:t>
            </a:r>
          </a:p>
        </p:txBody>
      </p:sp>
      <p:sp>
        <p:nvSpPr>
          <p:cNvPr id="136" name="만난다"/>
          <p:cNvSpPr txBox="1"/>
          <p:nvPr/>
        </p:nvSpPr>
        <p:spPr>
          <a:xfrm>
            <a:off x="10613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만난다</a:t>
            </a:r>
          </a:p>
        </p:txBody>
      </p:sp>
      <p:sp>
        <p:nvSpPr>
          <p:cNvPr id="137" name="선"/>
          <p:cNvSpPr/>
          <p:nvPr/>
        </p:nvSpPr>
        <p:spPr>
          <a:xfrm>
            <a:off x="8138071" y="4184324"/>
            <a:ext cx="642539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8" name="선"/>
          <p:cNvSpPr/>
          <p:nvPr/>
        </p:nvSpPr>
        <p:spPr>
          <a:xfrm flipV="1">
            <a:off x="14084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many foreign friends"/>
          <p:cNvSpPr txBox="1"/>
          <p:nvPr/>
        </p:nvSpPr>
        <p:spPr>
          <a:xfrm>
            <a:off x="15025944" y="5229476"/>
            <a:ext cx="64262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many foreign friends</a:t>
            </a:r>
          </a:p>
        </p:txBody>
      </p:sp>
      <p:sp>
        <p:nvSpPr>
          <p:cNvPr id="140" name="많은 외국 친구들을"/>
          <p:cNvSpPr txBox="1"/>
          <p:nvPr/>
        </p:nvSpPr>
        <p:spPr>
          <a:xfrm>
            <a:off x="15301934" y="4520252"/>
            <a:ext cx="408343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많은 외국 친구들을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4"/>
      <p:bldP build="whole" bldLvl="1" animBg="1" rev="0" advAuto="0" spid="136" grpId="8"/>
      <p:bldP build="whole" bldLvl="1" animBg="1" rev="0" advAuto="0" spid="131" grpId="5"/>
      <p:bldP build="whole" bldLvl="1" animBg="1" rev="0" advAuto="0" spid="133" grpId="10"/>
      <p:bldP build="whole" bldLvl="1" animBg="1" rev="0" advAuto="0" spid="132" grpId="7"/>
      <p:bldP build="whole" bldLvl="1" animBg="1" rev="0" advAuto="0" spid="139" grpId="6"/>
      <p:bldP build="whole" bldLvl="1" animBg="1" rev="0" advAuto="0" spid="137" grpId="3"/>
      <p:bldP build="whole" bldLvl="1" animBg="1" rev="0" advAuto="0" spid="134" grpId="1"/>
      <p:bldP build="whole" bldLvl="1" animBg="1" rev="0" advAuto="0" spid="130" grpId="2"/>
      <p:bldP build="whole" bldLvl="1" animBg="1" rev="0" advAuto="0" spid="140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Natalia is Italian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Natalia is Italian. </a:t>
            </a:r>
          </a:p>
        </p:txBody>
      </p:sp>
      <p:sp>
        <p:nvSpPr>
          <p:cNvPr id="143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14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8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9" name="타원형"/>
          <p:cNvSpPr/>
          <p:nvPr/>
        </p:nvSpPr>
        <p:spPr>
          <a:xfrm>
            <a:off x="8197027" y="3196399"/>
            <a:ext cx="70019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51" name="Natalia는"/>
          <p:cNvSpPr txBox="1"/>
          <p:nvPr/>
        </p:nvSpPr>
        <p:spPr>
          <a:xfrm>
            <a:off x="6113476" y="4520252"/>
            <a:ext cx="249390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Natalia는</a:t>
            </a:r>
          </a:p>
        </p:txBody>
      </p:sp>
      <p:sp>
        <p:nvSpPr>
          <p:cNvPr id="152" name="Natalia는 이탈리아 사람이다."/>
          <p:cNvSpPr txBox="1"/>
          <p:nvPr/>
        </p:nvSpPr>
        <p:spPr>
          <a:xfrm>
            <a:off x="7374807" y="9667595"/>
            <a:ext cx="608812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Natalia는 이탈리아 사람이다.</a:t>
            </a:r>
          </a:p>
        </p:txBody>
      </p:sp>
      <p:sp>
        <p:nvSpPr>
          <p:cNvPr id="153" name="선"/>
          <p:cNvSpPr/>
          <p:nvPr/>
        </p:nvSpPr>
        <p:spPr>
          <a:xfrm>
            <a:off x="6024015" y="4184324"/>
            <a:ext cx="213692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4" name="Natalia"/>
          <p:cNvSpPr txBox="1"/>
          <p:nvPr/>
        </p:nvSpPr>
        <p:spPr>
          <a:xfrm>
            <a:off x="6582964" y="5229476"/>
            <a:ext cx="23139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Natalia</a:t>
            </a:r>
          </a:p>
        </p:txBody>
      </p:sp>
      <p:sp>
        <p:nvSpPr>
          <p:cNvPr id="155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56" name="선"/>
          <p:cNvSpPr/>
          <p:nvPr/>
        </p:nvSpPr>
        <p:spPr>
          <a:xfrm>
            <a:off x="8819994" y="4184324"/>
            <a:ext cx="247558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7" name="선"/>
          <p:cNvSpPr/>
          <p:nvPr/>
        </p:nvSpPr>
        <p:spPr>
          <a:xfrm flipV="1">
            <a:off x="12687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8" name="Italian"/>
          <p:cNvSpPr txBox="1"/>
          <p:nvPr/>
        </p:nvSpPr>
        <p:spPr>
          <a:xfrm>
            <a:off x="13628944" y="5229476"/>
            <a:ext cx="20859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Italian</a:t>
            </a:r>
          </a:p>
        </p:txBody>
      </p:sp>
      <p:sp>
        <p:nvSpPr>
          <p:cNvPr id="159" name="이탈리아 사람"/>
          <p:cNvSpPr txBox="1"/>
          <p:nvPr/>
        </p:nvSpPr>
        <p:spPr>
          <a:xfrm>
            <a:off x="12888934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이탈리아 사람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8"/>
      <p:bldP build="whole" bldLvl="1" animBg="1" rev="0" advAuto="0" spid="159" grpId="9"/>
      <p:bldP build="whole" bldLvl="1" animBg="1" rev="0" advAuto="0" spid="152" grpId="10"/>
      <p:bldP build="whole" bldLvl="1" animBg="1" rev="0" advAuto="0" spid="149" grpId="2"/>
      <p:bldP build="whole" bldLvl="1" animBg="1" rev="0" advAuto="0" spid="153" grpId="1"/>
      <p:bldP build="whole" bldLvl="1" animBg="1" rev="0" advAuto="0" spid="156" grpId="3"/>
      <p:bldP build="whole" bldLvl="1" animBg="1" rev="0" advAuto="0" spid="154" grpId="4"/>
      <p:bldP build="whole" bldLvl="1" animBg="1" rev="0" advAuto="0" spid="158" grpId="6"/>
      <p:bldP build="whole" bldLvl="1" animBg="1" rev="0" advAuto="0" spid="150" grpId="5"/>
      <p:bldP build="whole" bldLvl="1" animBg="1" rev="0" advAuto="0" spid="151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3. Nico is Japanese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Nico is Japanese.</a:t>
            </a:r>
          </a:p>
        </p:txBody>
      </p:sp>
      <p:sp>
        <p:nvSpPr>
          <p:cNvPr id="162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166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7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8" name="타원형"/>
          <p:cNvSpPr/>
          <p:nvPr/>
        </p:nvSpPr>
        <p:spPr>
          <a:xfrm>
            <a:off x="7389835" y="3196399"/>
            <a:ext cx="70019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70" name="Noco는"/>
          <p:cNvSpPr txBox="1"/>
          <p:nvPr/>
        </p:nvSpPr>
        <p:spPr>
          <a:xfrm>
            <a:off x="6367476" y="4520252"/>
            <a:ext cx="209696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Noco는</a:t>
            </a:r>
          </a:p>
        </p:txBody>
      </p:sp>
      <p:sp>
        <p:nvSpPr>
          <p:cNvPr id="171" name="Nico는 일본 사람이다."/>
          <p:cNvSpPr txBox="1"/>
          <p:nvPr/>
        </p:nvSpPr>
        <p:spPr>
          <a:xfrm>
            <a:off x="7374807" y="9667595"/>
            <a:ext cx="472617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Nico는 일본 사람이다.</a:t>
            </a:r>
          </a:p>
        </p:txBody>
      </p:sp>
      <p:sp>
        <p:nvSpPr>
          <p:cNvPr id="172" name="선"/>
          <p:cNvSpPr/>
          <p:nvPr/>
        </p:nvSpPr>
        <p:spPr>
          <a:xfrm>
            <a:off x="6024015" y="4184324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3" name="Nico"/>
          <p:cNvSpPr txBox="1"/>
          <p:nvPr/>
        </p:nvSpPr>
        <p:spPr>
          <a:xfrm>
            <a:off x="6836964" y="5229476"/>
            <a:ext cx="150558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Nico</a:t>
            </a:r>
          </a:p>
        </p:txBody>
      </p:sp>
      <p:sp>
        <p:nvSpPr>
          <p:cNvPr id="174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75" name="선"/>
          <p:cNvSpPr/>
          <p:nvPr/>
        </p:nvSpPr>
        <p:spPr>
          <a:xfrm>
            <a:off x="8157871" y="4184324"/>
            <a:ext cx="31377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6" name="선"/>
          <p:cNvSpPr/>
          <p:nvPr/>
        </p:nvSpPr>
        <p:spPr>
          <a:xfrm flipV="1">
            <a:off x="12687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7" name="Japanese"/>
          <p:cNvSpPr txBox="1"/>
          <p:nvPr/>
        </p:nvSpPr>
        <p:spPr>
          <a:xfrm>
            <a:off x="13628944" y="5229476"/>
            <a:ext cx="30441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Japanese</a:t>
            </a:r>
          </a:p>
        </p:txBody>
      </p:sp>
      <p:sp>
        <p:nvSpPr>
          <p:cNvPr id="178" name="일본 사람"/>
          <p:cNvSpPr txBox="1"/>
          <p:nvPr/>
        </p:nvSpPr>
        <p:spPr>
          <a:xfrm>
            <a:off x="13777934" y="4520252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일본 사람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5"/>
      <p:bldP build="whole" bldLvl="1" animBg="1" rev="0" advAuto="0" spid="168" grpId="2"/>
      <p:bldP build="whole" bldLvl="1" animBg="1" rev="0" advAuto="0" spid="172" grpId="1"/>
      <p:bldP build="whole" bldLvl="1" animBg="1" rev="0" advAuto="0" spid="170" grpId="7"/>
      <p:bldP build="whole" bldLvl="1" animBg="1" rev="0" advAuto="0" spid="175" grpId="3"/>
      <p:bldP build="whole" bldLvl="1" animBg="1" rev="0" advAuto="0" spid="177" grpId="6"/>
      <p:bldP build="whole" bldLvl="1" animBg="1" rev="0" advAuto="0" spid="174" grpId="8"/>
      <p:bldP build="whole" bldLvl="1" animBg="1" rev="0" advAuto="0" spid="171" grpId="10"/>
      <p:bldP build="whole" bldLvl="1" animBg="1" rev="0" advAuto="0" spid="173" grpId="4"/>
      <p:bldP build="whole" bldLvl="1" animBg="1" rev="0" advAuto="0" spid="178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4. Susan is American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Susan is American. </a:t>
            </a:r>
          </a:p>
        </p:txBody>
      </p:sp>
      <p:sp>
        <p:nvSpPr>
          <p:cNvPr id="181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2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185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6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7" name="타원형"/>
          <p:cNvSpPr/>
          <p:nvPr/>
        </p:nvSpPr>
        <p:spPr>
          <a:xfrm>
            <a:off x="7897835" y="3196399"/>
            <a:ext cx="70019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89" name="Susan는"/>
          <p:cNvSpPr txBox="1"/>
          <p:nvPr/>
        </p:nvSpPr>
        <p:spPr>
          <a:xfrm>
            <a:off x="6367476" y="4520252"/>
            <a:ext cx="228720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Susan는</a:t>
            </a:r>
          </a:p>
        </p:txBody>
      </p:sp>
      <p:sp>
        <p:nvSpPr>
          <p:cNvPr id="190" name="Susan은 미국 사람이다."/>
          <p:cNvSpPr txBox="1"/>
          <p:nvPr/>
        </p:nvSpPr>
        <p:spPr>
          <a:xfrm>
            <a:off x="7374807" y="9667595"/>
            <a:ext cx="506355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Susan은 미국 사람이다.</a:t>
            </a:r>
          </a:p>
        </p:txBody>
      </p:sp>
      <p:sp>
        <p:nvSpPr>
          <p:cNvPr id="191" name="선"/>
          <p:cNvSpPr/>
          <p:nvPr/>
        </p:nvSpPr>
        <p:spPr>
          <a:xfrm>
            <a:off x="6024015" y="4184324"/>
            <a:ext cx="176804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2" name="Susan"/>
          <p:cNvSpPr txBox="1"/>
          <p:nvPr/>
        </p:nvSpPr>
        <p:spPr>
          <a:xfrm>
            <a:off x="6836964" y="5229476"/>
            <a:ext cx="20015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Susan</a:t>
            </a:r>
          </a:p>
        </p:txBody>
      </p:sp>
      <p:sp>
        <p:nvSpPr>
          <p:cNvPr id="193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94" name="선"/>
          <p:cNvSpPr/>
          <p:nvPr/>
        </p:nvSpPr>
        <p:spPr>
          <a:xfrm>
            <a:off x="8632390" y="4184324"/>
            <a:ext cx="304419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5" name="선"/>
          <p:cNvSpPr/>
          <p:nvPr/>
        </p:nvSpPr>
        <p:spPr>
          <a:xfrm flipV="1">
            <a:off x="12687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6" name="American"/>
          <p:cNvSpPr txBox="1"/>
          <p:nvPr/>
        </p:nvSpPr>
        <p:spPr>
          <a:xfrm>
            <a:off x="13628944" y="5229476"/>
            <a:ext cx="30321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American</a:t>
            </a:r>
          </a:p>
        </p:txBody>
      </p:sp>
      <p:sp>
        <p:nvSpPr>
          <p:cNvPr id="197" name="미국 사람"/>
          <p:cNvSpPr txBox="1"/>
          <p:nvPr/>
        </p:nvSpPr>
        <p:spPr>
          <a:xfrm>
            <a:off x="13777934" y="4520252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미국 사람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7"/>
      <p:bldP build="whole" bldLvl="1" animBg="1" rev="0" advAuto="0" spid="192" grpId="4"/>
      <p:bldP build="whole" bldLvl="1" animBg="1" rev="0" advAuto="0" spid="197" grpId="9"/>
      <p:bldP build="whole" bldLvl="1" animBg="1" rev="0" advAuto="0" spid="190" grpId="10"/>
      <p:bldP build="whole" bldLvl="1" animBg="1" rev="0" advAuto="0" spid="187" grpId="2"/>
      <p:bldP build="whole" bldLvl="1" animBg="1" rev="0" advAuto="0" spid="191" grpId="1"/>
      <p:bldP build="whole" bldLvl="1" animBg="1" rev="0" advAuto="0" spid="194" grpId="3"/>
      <p:bldP build="whole" bldLvl="1" animBg="1" rev="0" advAuto="0" spid="196" grpId="6"/>
      <p:bldP build="whole" bldLvl="1" animBg="1" rev="0" advAuto="0" spid="193" grpId="8"/>
      <p:bldP build="whole" bldLvl="1" animBg="1" rev="0" advAuto="0" spid="188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5. Alisha is South African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Alisha is South African. </a:t>
            </a:r>
          </a:p>
        </p:txBody>
      </p:sp>
      <p:sp>
        <p:nvSpPr>
          <p:cNvPr id="200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1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204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5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6" name="타원형"/>
          <p:cNvSpPr/>
          <p:nvPr/>
        </p:nvSpPr>
        <p:spPr>
          <a:xfrm>
            <a:off x="7897835" y="3196399"/>
            <a:ext cx="70019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7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08" name="Alisha는"/>
          <p:cNvSpPr txBox="1"/>
          <p:nvPr/>
        </p:nvSpPr>
        <p:spPr>
          <a:xfrm>
            <a:off x="6367476" y="4520252"/>
            <a:ext cx="226898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Alisha는</a:t>
            </a:r>
          </a:p>
        </p:txBody>
      </p:sp>
      <p:sp>
        <p:nvSpPr>
          <p:cNvPr id="209" name="Alisha는 남아프리카 사람이다."/>
          <p:cNvSpPr txBox="1"/>
          <p:nvPr/>
        </p:nvSpPr>
        <p:spPr>
          <a:xfrm>
            <a:off x="7374807" y="9667595"/>
            <a:ext cx="627215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Alisha는 남아프리카 사람이다.</a:t>
            </a:r>
          </a:p>
        </p:txBody>
      </p:sp>
      <p:sp>
        <p:nvSpPr>
          <p:cNvPr id="210" name="선"/>
          <p:cNvSpPr/>
          <p:nvPr/>
        </p:nvSpPr>
        <p:spPr>
          <a:xfrm>
            <a:off x="6024015" y="4184324"/>
            <a:ext cx="176804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1" name="Alisha"/>
          <p:cNvSpPr txBox="1"/>
          <p:nvPr/>
        </p:nvSpPr>
        <p:spPr>
          <a:xfrm>
            <a:off x="6836964" y="5229476"/>
            <a:ext cx="19862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Alisha</a:t>
            </a:r>
          </a:p>
        </p:txBody>
      </p:sp>
      <p:sp>
        <p:nvSpPr>
          <p:cNvPr id="212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13" name="선"/>
          <p:cNvSpPr/>
          <p:nvPr/>
        </p:nvSpPr>
        <p:spPr>
          <a:xfrm>
            <a:off x="8632390" y="4184324"/>
            <a:ext cx="437770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4" name="선"/>
          <p:cNvSpPr/>
          <p:nvPr/>
        </p:nvSpPr>
        <p:spPr>
          <a:xfrm flipV="1">
            <a:off x="12687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5" name="South African"/>
          <p:cNvSpPr txBox="1"/>
          <p:nvPr/>
        </p:nvSpPr>
        <p:spPr>
          <a:xfrm>
            <a:off x="13628944" y="5229476"/>
            <a:ext cx="42456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South African</a:t>
            </a:r>
          </a:p>
        </p:txBody>
      </p:sp>
      <p:sp>
        <p:nvSpPr>
          <p:cNvPr id="216" name="남아프리카 사람"/>
          <p:cNvSpPr txBox="1"/>
          <p:nvPr/>
        </p:nvSpPr>
        <p:spPr>
          <a:xfrm>
            <a:off x="13777934" y="4520252"/>
            <a:ext cx="35749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남아프리카 사람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8"/>
      <p:bldP build="whole" bldLvl="1" animBg="1" rev="0" advAuto="0" spid="208" grpId="7"/>
      <p:bldP build="whole" bldLvl="1" animBg="1" rev="0" advAuto="0" spid="216" grpId="9"/>
      <p:bldP build="whole" bldLvl="1" animBg="1" rev="0" advAuto="0" spid="211" grpId="4"/>
      <p:bldP build="whole" bldLvl="1" animBg="1" rev="0" advAuto="0" spid="207" grpId="5"/>
      <p:bldP build="whole" bldLvl="1" animBg="1" rev="0" advAuto="0" spid="213" grpId="3"/>
      <p:bldP build="whole" bldLvl="1" animBg="1" rev="0" advAuto="0" spid="206" grpId="2"/>
      <p:bldP build="whole" bldLvl="1" animBg="1" rev="0" advAuto="0" spid="215" grpId="6"/>
      <p:bldP build="whole" bldLvl="1" animBg="1" rev="0" advAuto="0" spid="209" grpId="10"/>
      <p:bldP build="whole" bldLvl="1" animBg="1" rev="0" advAuto="0" spid="2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6. Chao is Chinese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Chao is Chinese. </a:t>
            </a:r>
          </a:p>
        </p:txBody>
      </p:sp>
      <p:sp>
        <p:nvSpPr>
          <p:cNvPr id="219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0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223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4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5" name="타원형"/>
          <p:cNvSpPr/>
          <p:nvPr/>
        </p:nvSpPr>
        <p:spPr>
          <a:xfrm>
            <a:off x="7643835" y="3196399"/>
            <a:ext cx="70019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27" name="Chao는"/>
          <p:cNvSpPr txBox="1"/>
          <p:nvPr/>
        </p:nvSpPr>
        <p:spPr>
          <a:xfrm>
            <a:off x="6367476" y="4520252"/>
            <a:ext cx="209518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Chao는</a:t>
            </a:r>
          </a:p>
        </p:txBody>
      </p:sp>
      <p:sp>
        <p:nvSpPr>
          <p:cNvPr id="228" name="Chao는 중국 사람이다."/>
          <p:cNvSpPr txBox="1"/>
          <p:nvPr/>
        </p:nvSpPr>
        <p:spPr>
          <a:xfrm>
            <a:off x="7374807" y="9667595"/>
            <a:ext cx="487153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Chao는 중국 사람이다.</a:t>
            </a:r>
          </a:p>
        </p:txBody>
      </p:sp>
      <p:sp>
        <p:nvSpPr>
          <p:cNvPr id="229" name="선"/>
          <p:cNvSpPr/>
          <p:nvPr/>
        </p:nvSpPr>
        <p:spPr>
          <a:xfrm>
            <a:off x="6024015" y="4184324"/>
            <a:ext cx="176804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0" name="Chao"/>
          <p:cNvSpPr txBox="1"/>
          <p:nvPr/>
        </p:nvSpPr>
        <p:spPr>
          <a:xfrm>
            <a:off x="6836964" y="5229476"/>
            <a:ext cx="17151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Chao</a:t>
            </a:r>
          </a:p>
        </p:txBody>
      </p:sp>
      <p:sp>
        <p:nvSpPr>
          <p:cNvPr id="231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32" name="선"/>
          <p:cNvSpPr/>
          <p:nvPr/>
        </p:nvSpPr>
        <p:spPr>
          <a:xfrm>
            <a:off x="8505390" y="4184324"/>
            <a:ext cx="24558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3" name="선"/>
          <p:cNvSpPr/>
          <p:nvPr/>
        </p:nvSpPr>
        <p:spPr>
          <a:xfrm flipV="1">
            <a:off x="12687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4" name="Chinese"/>
          <p:cNvSpPr txBox="1"/>
          <p:nvPr/>
        </p:nvSpPr>
        <p:spPr>
          <a:xfrm>
            <a:off x="13628944" y="5229476"/>
            <a:ext cx="25609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Chinese</a:t>
            </a:r>
          </a:p>
        </p:txBody>
      </p:sp>
      <p:sp>
        <p:nvSpPr>
          <p:cNvPr id="235" name="중국 사람"/>
          <p:cNvSpPr txBox="1"/>
          <p:nvPr/>
        </p:nvSpPr>
        <p:spPr>
          <a:xfrm>
            <a:off x="13396934" y="4520252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중국 사람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6"/>
      <p:bldP build="whole" bldLvl="1" animBg="1" rev="0" advAuto="0" spid="227" grpId="7"/>
      <p:bldP build="whole" bldLvl="1" animBg="1" rev="0" advAuto="0" spid="226" grpId="5"/>
      <p:bldP build="whole" bldLvl="1" animBg="1" rev="0" advAuto="0" spid="232" grpId="3"/>
      <p:bldP build="whole" bldLvl="1" animBg="1" rev="0" advAuto="0" spid="225" grpId="2"/>
      <p:bldP build="whole" bldLvl="1" animBg="1" rev="0" advAuto="0" spid="230" grpId="4"/>
      <p:bldP build="whole" bldLvl="1" animBg="1" rev="0" advAuto="0" spid="228" grpId="10"/>
      <p:bldP build="whole" bldLvl="1" animBg="1" rev="0" advAuto="0" spid="229" grpId="1"/>
      <p:bldP build="whole" bldLvl="1" animBg="1" rev="0" advAuto="0" spid="235" grpId="9"/>
      <p:bldP build="whole" bldLvl="1" animBg="1" rev="0" advAuto="0" spid="231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7. Juan is Mexican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Juan is Mexican. </a:t>
            </a:r>
          </a:p>
        </p:txBody>
      </p:sp>
      <p:sp>
        <p:nvSpPr>
          <p:cNvPr id="238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9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242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3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4" name="타원형"/>
          <p:cNvSpPr/>
          <p:nvPr/>
        </p:nvSpPr>
        <p:spPr>
          <a:xfrm>
            <a:off x="7643835" y="3196399"/>
            <a:ext cx="70019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46" name="Juan은"/>
          <p:cNvSpPr txBox="1"/>
          <p:nvPr/>
        </p:nvSpPr>
        <p:spPr>
          <a:xfrm>
            <a:off x="6367476" y="4520252"/>
            <a:ext cx="205206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Juan은</a:t>
            </a:r>
          </a:p>
        </p:txBody>
      </p:sp>
      <p:sp>
        <p:nvSpPr>
          <p:cNvPr id="247" name="Juan은 멕시코 사람이다."/>
          <p:cNvSpPr txBox="1"/>
          <p:nvPr/>
        </p:nvSpPr>
        <p:spPr>
          <a:xfrm>
            <a:off x="7374807" y="9667595"/>
            <a:ext cx="523735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Juan은 멕시코 사람이다.</a:t>
            </a:r>
          </a:p>
        </p:txBody>
      </p:sp>
      <p:sp>
        <p:nvSpPr>
          <p:cNvPr id="248" name="선"/>
          <p:cNvSpPr/>
          <p:nvPr/>
        </p:nvSpPr>
        <p:spPr>
          <a:xfrm>
            <a:off x="6024015" y="4184324"/>
            <a:ext cx="176804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9" name="Juan"/>
          <p:cNvSpPr txBox="1"/>
          <p:nvPr/>
        </p:nvSpPr>
        <p:spPr>
          <a:xfrm>
            <a:off x="6836964" y="5229476"/>
            <a:ext cx="16598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Juan</a:t>
            </a:r>
          </a:p>
        </p:txBody>
      </p:sp>
      <p:sp>
        <p:nvSpPr>
          <p:cNvPr id="250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51" name="선"/>
          <p:cNvSpPr/>
          <p:nvPr/>
        </p:nvSpPr>
        <p:spPr>
          <a:xfrm>
            <a:off x="8505390" y="4184324"/>
            <a:ext cx="24558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2" name="선"/>
          <p:cNvSpPr/>
          <p:nvPr/>
        </p:nvSpPr>
        <p:spPr>
          <a:xfrm flipV="1">
            <a:off x="12687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3" name="Mexican"/>
          <p:cNvSpPr txBox="1"/>
          <p:nvPr/>
        </p:nvSpPr>
        <p:spPr>
          <a:xfrm>
            <a:off x="13628944" y="5229476"/>
            <a:ext cx="263334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Mexican</a:t>
            </a:r>
          </a:p>
        </p:txBody>
      </p:sp>
      <p:sp>
        <p:nvSpPr>
          <p:cNvPr id="254" name="멕시코 사람"/>
          <p:cNvSpPr txBox="1"/>
          <p:nvPr/>
        </p:nvSpPr>
        <p:spPr>
          <a:xfrm>
            <a:off x="1339693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멕시코 사람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7"/>
      <p:bldP build="whole" bldLvl="1" animBg="1" rev="0" advAuto="0" spid="244" grpId="2"/>
      <p:bldP build="whole" bldLvl="1" animBg="1" rev="0" advAuto="0" spid="251" grpId="3"/>
      <p:bldP build="whole" bldLvl="1" animBg="1" rev="0" advAuto="0" spid="253" grpId="6"/>
      <p:bldP build="whole" bldLvl="1" animBg="1" rev="0" advAuto="0" spid="248" grpId="1"/>
      <p:bldP build="whole" bldLvl="1" animBg="1" rev="0" advAuto="0" spid="250" grpId="8"/>
      <p:bldP build="whole" bldLvl="1" animBg="1" rev="0" advAuto="0" spid="245" grpId="5"/>
      <p:bldP build="whole" bldLvl="1" animBg="1" rev="0" advAuto="0" spid="254" grpId="9"/>
      <p:bldP build="whole" bldLvl="1" animBg="1" rev="0" advAuto="0" spid="247" grpId="10"/>
      <p:bldP build="whole" bldLvl="1" animBg="1" rev="0" advAuto="0" spid="249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8. We play and sing together."/>
          <p:cNvSpPr txBox="1"/>
          <p:nvPr/>
        </p:nvSpPr>
        <p:spPr>
          <a:xfrm>
            <a:off x="5287380" y="2118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We play and sing together. </a:t>
            </a:r>
          </a:p>
        </p:txBody>
      </p:sp>
      <p:sp>
        <p:nvSpPr>
          <p:cNvPr id="257" name="선"/>
          <p:cNvSpPr/>
          <p:nvPr/>
        </p:nvSpPr>
        <p:spPr>
          <a:xfrm>
            <a:off x="5511800" y="11099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8" name="문서 편집"/>
          <p:cNvSpPr/>
          <p:nvPr/>
        </p:nvSpPr>
        <p:spPr>
          <a:xfrm>
            <a:off x="5513786" y="9998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UNIT 7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7</a:t>
            </a:r>
          </a:p>
        </p:txBody>
      </p:sp>
      <p:sp>
        <p:nvSpPr>
          <p:cNvPr id="261" name="선"/>
          <p:cNvSpPr/>
          <p:nvPr/>
        </p:nvSpPr>
        <p:spPr>
          <a:xfrm>
            <a:off x="6083929" y="5275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2" name="선"/>
          <p:cNvSpPr/>
          <p:nvPr/>
        </p:nvSpPr>
        <p:spPr>
          <a:xfrm flipV="1">
            <a:off x="9527028" y="4350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3" name="타원형"/>
          <p:cNvSpPr/>
          <p:nvPr/>
        </p:nvSpPr>
        <p:spPr>
          <a:xfrm>
            <a:off x="6989786" y="2180399"/>
            <a:ext cx="1354248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play"/>
          <p:cNvSpPr txBox="1"/>
          <p:nvPr/>
        </p:nvSpPr>
        <p:spPr>
          <a:xfrm>
            <a:off x="10833847" y="4213476"/>
            <a:ext cx="14554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play</a:t>
            </a:r>
          </a:p>
        </p:txBody>
      </p:sp>
      <p:sp>
        <p:nvSpPr>
          <p:cNvPr id="265" name="우리는"/>
          <p:cNvSpPr txBox="1"/>
          <p:nvPr/>
        </p:nvSpPr>
        <p:spPr>
          <a:xfrm>
            <a:off x="6367476" y="3504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266" name="우리는 함께 놀이를 하고 노래부른다."/>
          <p:cNvSpPr txBox="1"/>
          <p:nvPr/>
        </p:nvSpPr>
        <p:spPr>
          <a:xfrm>
            <a:off x="7374807" y="10302595"/>
            <a:ext cx="726871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함께 놀이를 하고 노래부른다.</a:t>
            </a:r>
          </a:p>
        </p:txBody>
      </p:sp>
      <p:sp>
        <p:nvSpPr>
          <p:cNvPr id="267" name="선"/>
          <p:cNvSpPr/>
          <p:nvPr/>
        </p:nvSpPr>
        <p:spPr>
          <a:xfrm>
            <a:off x="6024015" y="3168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8" name="We"/>
          <p:cNvSpPr txBox="1"/>
          <p:nvPr/>
        </p:nvSpPr>
        <p:spPr>
          <a:xfrm>
            <a:off x="6836964" y="4213476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</a:t>
            </a:r>
          </a:p>
        </p:txBody>
      </p:sp>
      <p:sp>
        <p:nvSpPr>
          <p:cNvPr id="269" name="놀이를 한다"/>
          <p:cNvSpPr txBox="1"/>
          <p:nvPr/>
        </p:nvSpPr>
        <p:spPr>
          <a:xfrm>
            <a:off x="10103997" y="3504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놀이를 한다</a:t>
            </a:r>
          </a:p>
        </p:txBody>
      </p:sp>
      <p:sp>
        <p:nvSpPr>
          <p:cNvPr id="270" name="삼각형"/>
          <p:cNvSpPr/>
          <p:nvPr/>
        </p:nvSpPr>
        <p:spPr>
          <a:xfrm>
            <a:off x="8634801" y="2108889"/>
            <a:ext cx="986415" cy="937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1" name="타원형"/>
          <p:cNvSpPr/>
          <p:nvPr/>
        </p:nvSpPr>
        <p:spPr>
          <a:xfrm>
            <a:off x="9880544" y="2180399"/>
            <a:ext cx="1354248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2" name="삼각형"/>
          <p:cNvSpPr/>
          <p:nvPr/>
        </p:nvSpPr>
        <p:spPr>
          <a:xfrm>
            <a:off x="11852034" y="2108889"/>
            <a:ext cx="986415" cy="937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3" name="and"/>
          <p:cNvSpPr txBox="1"/>
          <p:nvPr/>
        </p:nvSpPr>
        <p:spPr>
          <a:xfrm>
            <a:off x="8868533" y="5944574"/>
            <a:ext cx="13169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and</a:t>
            </a:r>
          </a:p>
        </p:txBody>
      </p:sp>
      <p:sp>
        <p:nvSpPr>
          <p:cNvPr id="274" name="선"/>
          <p:cNvSpPr/>
          <p:nvPr/>
        </p:nvSpPr>
        <p:spPr>
          <a:xfrm>
            <a:off x="6120840" y="7853574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5" name="선"/>
          <p:cNvSpPr/>
          <p:nvPr/>
        </p:nvSpPr>
        <p:spPr>
          <a:xfrm flipV="1">
            <a:off x="9563939" y="6927831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6" name="sing"/>
          <p:cNvSpPr txBox="1"/>
          <p:nvPr/>
        </p:nvSpPr>
        <p:spPr>
          <a:xfrm>
            <a:off x="10870758" y="6791243"/>
            <a:ext cx="14058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sing</a:t>
            </a:r>
          </a:p>
        </p:txBody>
      </p:sp>
      <p:sp>
        <p:nvSpPr>
          <p:cNvPr id="277" name="선"/>
          <p:cNvSpPr/>
          <p:nvPr/>
        </p:nvSpPr>
        <p:spPr>
          <a:xfrm flipV="1">
            <a:off x="11573702" y="7847844"/>
            <a:ext cx="1" cy="160385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8" name="선"/>
          <p:cNvSpPr/>
          <p:nvPr/>
        </p:nvSpPr>
        <p:spPr>
          <a:xfrm>
            <a:off x="11551873" y="9438995"/>
            <a:ext cx="403627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9" name="together"/>
          <p:cNvSpPr txBox="1"/>
          <p:nvPr/>
        </p:nvSpPr>
        <p:spPr>
          <a:xfrm>
            <a:off x="12204976" y="8394420"/>
            <a:ext cx="27584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together</a:t>
            </a:r>
          </a:p>
        </p:txBody>
      </p:sp>
      <p:sp>
        <p:nvSpPr>
          <p:cNvPr id="280" name="그리고"/>
          <p:cNvSpPr txBox="1"/>
          <p:nvPr/>
        </p:nvSpPr>
        <p:spPr>
          <a:xfrm>
            <a:off x="6954397" y="6160525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그리고</a:t>
            </a:r>
          </a:p>
        </p:txBody>
      </p:sp>
      <p:sp>
        <p:nvSpPr>
          <p:cNvPr id="281" name="노래부른다"/>
          <p:cNvSpPr txBox="1"/>
          <p:nvPr/>
        </p:nvSpPr>
        <p:spPr>
          <a:xfrm>
            <a:off x="10232819" y="6077924"/>
            <a:ext cx="265747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노래부른다</a:t>
            </a:r>
          </a:p>
        </p:txBody>
      </p:sp>
      <p:sp>
        <p:nvSpPr>
          <p:cNvPr id="282" name="함께"/>
          <p:cNvSpPr txBox="1"/>
          <p:nvPr/>
        </p:nvSpPr>
        <p:spPr>
          <a:xfrm>
            <a:off x="12293095" y="7853574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함께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8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8"/>
      <p:bldP build="whole" bldLvl="1" animBg="1" rev="0" advAuto="0" spid="263" grpId="2"/>
      <p:bldP build="whole" bldLvl="1" animBg="1" rev="0" advAuto="0" spid="280" grpId="14"/>
      <p:bldP build="whole" bldLvl="1" animBg="1" rev="0" advAuto="0" spid="268" grpId="6"/>
      <p:bldP build="whole" bldLvl="1" animBg="1" rev="0" advAuto="0" spid="267" grpId="1"/>
      <p:bldP build="whole" bldLvl="1" animBg="1" rev="0" advAuto="0" spid="272" grpId="5"/>
      <p:bldP build="whole" bldLvl="1" animBg="1" rev="0" advAuto="0" spid="265" grpId="12"/>
      <p:bldP build="whole" bldLvl="1" animBg="1" rev="0" advAuto="0" spid="277" grpId="9"/>
      <p:bldP build="whole" bldLvl="1" animBg="1" rev="0" advAuto="0" spid="271" grpId="4"/>
      <p:bldP build="whole" bldLvl="1" animBg="1" rev="0" advAuto="0" spid="281" grpId="15"/>
      <p:bldP build="whole" bldLvl="1" animBg="1" rev="0" advAuto="0" spid="282" grpId="16"/>
      <p:bldP build="whole" bldLvl="1" animBg="1" rev="0" advAuto="0" spid="279" grpId="11"/>
      <p:bldP build="whole" bldLvl="1" animBg="1" rev="0" advAuto="0" spid="266" grpId="17"/>
      <p:bldP build="whole" bldLvl="1" animBg="1" rev="0" advAuto="0" spid="264" grpId="7"/>
      <p:bldP build="whole" bldLvl="1" animBg="1" rev="0" advAuto="0" spid="270" grpId="3"/>
      <p:bldP build="whole" bldLvl="1" animBg="1" rev="0" advAuto="0" spid="278" grpId="10"/>
      <p:bldP build="whole" bldLvl="1" animBg="1" rev="0" advAuto="0" spid="269" grpId="1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