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 txBox="1"/>
          <p:nvPr>
            <p:ph type="body" sz="quarter" idx="22"/>
          </p:nvPr>
        </p:nvSpPr>
        <p:spPr>
          <a:xfrm>
            <a:off x="4833937" y="5986564"/>
            <a:ext cx="14716126" cy="8856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/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/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/>
          <p:nvPr>
            <p:ph type="sldNum" sz="quarter" idx="2"/>
          </p:nvPr>
        </p:nvSpPr>
        <p:spPr>
          <a:xfrm>
            <a:off x="11973382" y="13073062"/>
            <a:ext cx="427711" cy="485776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전경에 짧은 울타리를 두고 해안에서 낮게 비행하는 왜가리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풀로 뒤덮인 사구에서 바라본 해변과 바다"/>
          <p:cNvSpPr/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NIT 6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</a:t>
            </a:r>
          </a:p>
        </p:txBody>
      </p:sp>
      <p:pic>
        <p:nvPicPr>
          <p:cNvPr id="12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스크린샷 2024-02-29 오전 10.54.43.png" descr="스크린샷 2024-02-29 오전 10.54.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8966" y="1793342"/>
            <a:ext cx="9520791" cy="11154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9. It is very wild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9. It is very wild. </a:t>
            </a:r>
          </a:p>
        </p:txBody>
      </p:sp>
      <p:sp>
        <p:nvSpPr>
          <p:cNvPr id="276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9" name="선"/>
          <p:cNvSpPr/>
          <p:nvPr/>
        </p:nvSpPr>
        <p:spPr>
          <a:xfrm flipV="1">
            <a:off x="9217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8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선"/>
          <p:cNvSpPr/>
          <p:nvPr/>
        </p:nvSpPr>
        <p:spPr>
          <a:xfrm>
            <a:off x="6248369" y="4016479"/>
            <a:ext cx="5041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2" name="타원형"/>
          <p:cNvSpPr/>
          <p:nvPr/>
        </p:nvSpPr>
        <p:spPr>
          <a:xfrm>
            <a:off x="6860612" y="3146328"/>
            <a:ext cx="65350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3" name="UNIT 6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</a:t>
            </a:r>
          </a:p>
        </p:txBody>
      </p:sp>
      <p:sp>
        <p:nvSpPr>
          <p:cNvPr id="284" name="It"/>
          <p:cNvSpPr txBox="1"/>
          <p:nvPr/>
        </p:nvSpPr>
        <p:spPr>
          <a:xfrm>
            <a:off x="7352996" y="5275189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It</a:t>
            </a:r>
          </a:p>
        </p:txBody>
      </p:sp>
      <p:sp>
        <p:nvSpPr>
          <p:cNvPr id="285" name="is"/>
          <p:cNvSpPr txBox="1"/>
          <p:nvPr/>
        </p:nvSpPr>
        <p:spPr>
          <a:xfrm>
            <a:off x="10369722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86" name="그것은"/>
          <p:cNvSpPr txBox="1"/>
          <p:nvPr/>
        </p:nvSpPr>
        <p:spPr>
          <a:xfrm>
            <a:off x="6687553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그것은</a:t>
            </a:r>
          </a:p>
        </p:txBody>
      </p:sp>
      <p:sp>
        <p:nvSpPr>
          <p:cNvPr id="287" name="이다"/>
          <p:cNvSpPr txBox="1"/>
          <p:nvPr/>
        </p:nvSpPr>
        <p:spPr>
          <a:xfrm>
            <a:off x="9741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88" name="그것은 매우 사납다."/>
          <p:cNvSpPr txBox="1"/>
          <p:nvPr/>
        </p:nvSpPr>
        <p:spPr>
          <a:xfrm>
            <a:off x="7042342" y="10405440"/>
            <a:ext cx="420700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그것은 매우 사납다.</a:t>
            </a:r>
          </a:p>
        </p:txBody>
      </p:sp>
      <p:sp>
        <p:nvSpPr>
          <p:cNvPr id="289" name="선"/>
          <p:cNvSpPr/>
          <p:nvPr/>
        </p:nvSpPr>
        <p:spPr>
          <a:xfrm>
            <a:off x="7605083" y="4016479"/>
            <a:ext cx="291478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0" name="선"/>
          <p:cNvSpPr/>
          <p:nvPr/>
        </p:nvSpPr>
        <p:spPr>
          <a:xfrm flipV="1">
            <a:off x="12192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1" name="very wild"/>
          <p:cNvSpPr txBox="1"/>
          <p:nvPr/>
        </p:nvSpPr>
        <p:spPr>
          <a:xfrm>
            <a:off x="13028052" y="5262489"/>
            <a:ext cx="29159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very wild</a:t>
            </a:r>
          </a:p>
        </p:txBody>
      </p:sp>
      <p:sp>
        <p:nvSpPr>
          <p:cNvPr id="292" name="매우 사나운"/>
          <p:cNvSpPr txBox="1"/>
          <p:nvPr/>
        </p:nvSpPr>
        <p:spPr>
          <a:xfrm>
            <a:off x="12829551" y="4537820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매우 사나운</a:t>
            </a:r>
          </a:p>
        </p:txBody>
      </p:sp>
      <p:sp>
        <p:nvSpPr>
          <p:cNvPr id="293" name="삼각형"/>
          <p:cNvSpPr/>
          <p:nvPr/>
        </p:nvSpPr>
        <p:spPr>
          <a:xfrm>
            <a:off x="7744804" y="3158563"/>
            <a:ext cx="939160" cy="768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5"/>
      <p:bldP build="whole" bldLvl="1" animBg="1" rev="0" advAuto="0" spid="287" grpId="9"/>
      <p:bldP build="whole" bldLvl="1" animBg="1" rev="0" advAuto="0" spid="282" grpId="2"/>
      <p:bldP build="whole" bldLvl="1" animBg="1" rev="0" advAuto="0" spid="288" grpId="11"/>
      <p:bldP build="whole" bldLvl="1" animBg="1" rev="0" advAuto="0" spid="292" grpId="10"/>
      <p:bldP build="whole" bldLvl="1" animBg="1" rev="0" advAuto="0" spid="286" grpId="8"/>
      <p:bldP build="whole" bldLvl="1" animBg="1" rev="0" advAuto="0" spid="285" grpId="6"/>
      <p:bldP build="whole" bldLvl="1" animBg="1" rev="0" advAuto="0" spid="293" grpId="4"/>
      <p:bldP build="whole" bldLvl="1" animBg="1" rev="0" advAuto="0" spid="291" grpId="7"/>
      <p:bldP build="whole" bldLvl="1" animBg="1" rev="0" advAuto="0" spid="289" grpId="3"/>
      <p:bldP build="whole" bldLvl="1" animBg="1" rev="0" advAuto="0" spid="28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10. We like our pets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10. We like our pets.</a:t>
            </a:r>
          </a:p>
        </p:txBody>
      </p:sp>
      <p:sp>
        <p:nvSpPr>
          <p:cNvPr id="296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9" name="선"/>
          <p:cNvSpPr/>
          <p:nvPr/>
        </p:nvSpPr>
        <p:spPr>
          <a:xfrm flipV="1">
            <a:off x="9217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30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선"/>
          <p:cNvSpPr/>
          <p:nvPr/>
        </p:nvSpPr>
        <p:spPr>
          <a:xfrm>
            <a:off x="6722698" y="4016479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2" name="타원형"/>
          <p:cNvSpPr/>
          <p:nvPr/>
        </p:nvSpPr>
        <p:spPr>
          <a:xfrm>
            <a:off x="7726298" y="3146328"/>
            <a:ext cx="1201219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3" name="UNIT 6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</a:t>
            </a:r>
          </a:p>
        </p:txBody>
      </p:sp>
      <p:sp>
        <p:nvSpPr>
          <p:cNvPr id="304" name="We"/>
          <p:cNvSpPr txBox="1"/>
          <p:nvPr/>
        </p:nvSpPr>
        <p:spPr>
          <a:xfrm>
            <a:off x="7098996" y="5275189"/>
            <a:ext cx="10820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We</a:t>
            </a:r>
          </a:p>
        </p:txBody>
      </p:sp>
      <p:sp>
        <p:nvSpPr>
          <p:cNvPr id="305" name="like"/>
          <p:cNvSpPr txBox="1"/>
          <p:nvPr/>
        </p:nvSpPr>
        <p:spPr>
          <a:xfrm>
            <a:off x="10115722" y="5262489"/>
            <a:ext cx="12357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like</a:t>
            </a:r>
          </a:p>
        </p:txBody>
      </p:sp>
      <p:sp>
        <p:nvSpPr>
          <p:cNvPr id="306" name="우리는"/>
          <p:cNvSpPr txBox="1"/>
          <p:nvPr/>
        </p:nvSpPr>
        <p:spPr>
          <a:xfrm>
            <a:off x="6433553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</a:t>
            </a:r>
          </a:p>
        </p:txBody>
      </p:sp>
      <p:sp>
        <p:nvSpPr>
          <p:cNvPr id="307" name="좋아한다"/>
          <p:cNvSpPr txBox="1"/>
          <p:nvPr/>
        </p:nvSpPr>
        <p:spPr>
          <a:xfrm>
            <a:off x="9360072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좋아한다</a:t>
            </a:r>
          </a:p>
        </p:txBody>
      </p:sp>
      <p:sp>
        <p:nvSpPr>
          <p:cNvPr id="308" name="우리는 우리의 애완동물을 좋아한다."/>
          <p:cNvSpPr txBox="1"/>
          <p:nvPr/>
        </p:nvSpPr>
        <p:spPr>
          <a:xfrm>
            <a:off x="7042342" y="10405440"/>
            <a:ext cx="716915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 우리의 애완동물을 좋아한다.</a:t>
            </a:r>
          </a:p>
        </p:txBody>
      </p:sp>
      <p:sp>
        <p:nvSpPr>
          <p:cNvPr id="309" name="선"/>
          <p:cNvSpPr/>
          <p:nvPr/>
        </p:nvSpPr>
        <p:spPr>
          <a:xfrm>
            <a:off x="8999008" y="4016479"/>
            <a:ext cx="275704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0" name="선"/>
          <p:cNvSpPr/>
          <p:nvPr/>
        </p:nvSpPr>
        <p:spPr>
          <a:xfrm flipV="1">
            <a:off x="12192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1" name="our pet"/>
          <p:cNvSpPr txBox="1"/>
          <p:nvPr/>
        </p:nvSpPr>
        <p:spPr>
          <a:xfrm>
            <a:off x="13028052" y="5262489"/>
            <a:ext cx="234505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our pet</a:t>
            </a:r>
          </a:p>
        </p:txBody>
      </p:sp>
      <p:sp>
        <p:nvSpPr>
          <p:cNvPr id="312" name="우리의 애완동물을"/>
          <p:cNvSpPr txBox="1"/>
          <p:nvPr/>
        </p:nvSpPr>
        <p:spPr>
          <a:xfrm>
            <a:off x="12067551" y="4537820"/>
            <a:ext cx="398386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우리의 애완동물을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3"/>
      <p:bldP build="whole" bldLvl="1" animBg="1" rev="0" advAuto="0" spid="302" grpId="2"/>
      <p:bldP build="whole" bldLvl="1" animBg="1" rev="0" advAuto="0" spid="311" grpId="6"/>
      <p:bldP build="whole" bldLvl="1" animBg="1" rev="0" advAuto="0" spid="301" grpId="1"/>
      <p:bldP build="whole" bldLvl="1" animBg="1" rev="0" advAuto="0" spid="312" grpId="9"/>
      <p:bldP build="whole" bldLvl="1" animBg="1" rev="0" advAuto="0" spid="308" grpId="10"/>
      <p:bldP build="whole" bldLvl="1" animBg="1" rev="0" advAuto="0" spid="305" grpId="5"/>
      <p:bldP build="whole" bldLvl="1" animBg="1" rev="0" advAuto="0" spid="307" grpId="8"/>
      <p:bldP build="whole" bldLvl="1" animBg="1" rev="0" advAuto="0" spid="306" grpId="7"/>
      <p:bldP build="whole" bldLvl="1" animBg="1" rev="0" advAuto="0" spid="304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UNIT 6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6 - 영작연습</a:t>
            </a:r>
          </a:p>
        </p:txBody>
      </p:sp>
      <p:sp>
        <p:nvSpPr>
          <p:cNvPr id="318" name="1. 나는 애완견이(을) 있습니다 (가지고 있습니다).…"/>
          <p:cNvSpPr txBox="1"/>
          <p:nvPr/>
        </p:nvSpPr>
        <p:spPr>
          <a:xfrm>
            <a:off x="5601406" y="3570369"/>
            <a:ext cx="10657460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1. 나는 애완견이(을) 있습니다 (가지고 있습니다).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 pet dog / have / I] </a:t>
            </a:r>
          </a:p>
        </p:txBody>
      </p:sp>
      <p:sp>
        <p:nvSpPr>
          <p:cNvPr id="319" name="타원형"/>
          <p:cNvSpPr/>
          <p:nvPr/>
        </p:nvSpPr>
        <p:spPr>
          <a:xfrm>
            <a:off x="10151715" y="3604330"/>
            <a:ext cx="1786593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0" name="I have a pet dog."/>
          <p:cNvSpPr txBox="1"/>
          <p:nvPr/>
        </p:nvSpPr>
        <p:spPr>
          <a:xfrm>
            <a:off x="7082755" y="10318297"/>
            <a:ext cx="423684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 have a pet dog.</a:t>
            </a:r>
          </a:p>
        </p:txBody>
      </p:sp>
      <p:sp>
        <p:nvSpPr>
          <p:cNvPr id="321" name="선"/>
          <p:cNvSpPr/>
          <p:nvPr/>
        </p:nvSpPr>
        <p:spPr>
          <a:xfrm>
            <a:off x="6228653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2" name="선"/>
          <p:cNvSpPr/>
          <p:nvPr/>
        </p:nvSpPr>
        <p:spPr>
          <a:xfrm>
            <a:off x="7424956" y="4408898"/>
            <a:ext cx="240630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2"/>
      <p:bldP build="whole" bldLvl="1" animBg="1" rev="0" advAuto="0" spid="320" grpId="4"/>
      <p:bldP build="whole" bldLvl="1" animBg="1" rev="0" advAuto="0" spid="322" grpId="3"/>
      <p:bldP build="whole" bldLvl="1" animBg="1" rev="0" advAuto="0" spid="3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2. 그 개는 뼈를 좋아합니다.…"/>
          <p:cNvSpPr txBox="1"/>
          <p:nvPr/>
        </p:nvSpPr>
        <p:spPr>
          <a:xfrm>
            <a:off x="5601406" y="3570369"/>
            <a:ext cx="672350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2. 그 개는 뼈를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[the dog/ a bone / likes] </a:t>
            </a:r>
          </a:p>
        </p:txBody>
      </p:sp>
      <p:sp>
        <p:nvSpPr>
          <p:cNvPr id="328" name="타원형"/>
          <p:cNvSpPr/>
          <p:nvPr/>
        </p:nvSpPr>
        <p:spPr>
          <a:xfrm>
            <a:off x="9008917" y="3621898"/>
            <a:ext cx="2312117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9" name="The dog likes a bone."/>
          <p:cNvSpPr txBox="1"/>
          <p:nvPr/>
        </p:nvSpPr>
        <p:spPr>
          <a:xfrm>
            <a:off x="7082755" y="10318297"/>
            <a:ext cx="538797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The dog likes a bone.</a:t>
            </a:r>
          </a:p>
        </p:txBody>
      </p:sp>
      <p:sp>
        <p:nvSpPr>
          <p:cNvPr id="330" name="선"/>
          <p:cNvSpPr/>
          <p:nvPr/>
        </p:nvSpPr>
        <p:spPr>
          <a:xfrm>
            <a:off x="6228653" y="4408898"/>
            <a:ext cx="139546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1" name="UNIT 6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6 - 영작연습</a:t>
            </a:r>
          </a:p>
        </p:txBody>
      </p:sp>
      <p:sp>
        <p:nvSpPr>
          <p:cNvPr id="332" name="선"/>
          <p:cNvSpPr/>
          <p:nvPr/>
        </p:nvSpPr>
        <p:spPr>
          <a:xfrm>
            <a:off x="7915154" y="4408898"/>
            <a:ext cx="8949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1"/>
      <p:bldP build="whole" bldLvl="1" animBg="1" rev="0" advAuto="0" spid="328" grpId="2"/>
      <p:bldP build="whole" bldLvl="1" animBg="1" rev="0" advAuto="0" spid="332" grpId="3"/>
      <p:bldP build="whole" bldLvl="1" animBg="1" rev="0" advAuto="0" spid="329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UNIT 6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6 - 영작연습</a:t>
            </a:r>
          </a:p>
        </p:txBody>
      </p:sp>
      <p:sp>
        <p:nvSpPr>
          <p:cNvPr id="338" name="3. Jane은 고양이가(를) 있습니다 (가지고 있습니다).…"/>
          <p:cNvSpPr txBox="1"/>
          <p:nvPr/>
        </p:nvSpPr>
        <p:spPr>
          <a:xfrm>
            <a:off x="5601406" y="3570369"/>
            <a:ext cx="1139964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3. Jane은 고양이가(를) 있습니다 (가지고 있습니다).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 cat / Jane / has] </a:t>
            </a:r>
          </a:p>
        </p:txBody>
      </p:sp>
      <p:sp>
        <p:nvSpPr>
          <p:cNvPr id="339" name="타원형"/>
          <p:cNvSpPr/>
          <p:nvPr/>
        </p:nvSpPr>
        <p:spPr>
          <a:xfrm>
            <a:off x="10801721" y="3604330"/>
            <a:ext cx="2002842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0" name="Jane has a cat."/>
          <p:cNvSpPr txBox="1"/>
          <p:nvPr/>
        </p:nvSpPr>
        <p:spPr>
          <a:xfrm>
            <a:off x="7082755" y="10318297"/>
            <a:ext cx="381470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Jane has a cat.</a:t>
            </a:r>
          </a:p>
        </p:txBody>
      </p:sp>
      <p:sp>
        <p:nvSpPr>
          <p:cNvPr id="341" name="선"/>
          <p:cNvSpPr/>
          <p:nvPr/>
        </p:nvSpPr>
        <p:spPr>
          <a:xfrm>
            <a:off x="6228653" y="4408898"/>
            <a:ext cx="159873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2" name="선"/>
          <p:cNvSpPr/>
          <p:nvPr/>
        </p:nvSpPr>
        <p:spPr>
          <a:xfrm>
            <a:off x="7998025" y="4408898"/>
            <a:ext cx="277043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9" grpId="2"/>
      <p:bldP build="whole" bldLvl="1" animBg="1" rev="0" advAuto="0" spid="341" grpId="1"/>
      <p:bldP build="whole" bldLvl="1" animBg="1" rev="0" advAuto="0" spid="342" grpId="3"/>
      <p:bldP build="whole" bldLvl="1" animBg="1" rev="0" advAuto="0" spid="340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UNIT 6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6 - 영작연습</a:t>
            </a:r>
          </a:p>
        </p:txBody>
      </p:sp>
      <p:sp>
        <p:nvSpPr>
          <p:cNvPr id="348" name="4. 그 고양이는 생선을 좋아합니다.…"/>
          <p:cNvSpPr txBox="1"/>
          <p:nvPr/>
        </p:nvSpPr>
        <p:spPr>
          <a:xfrm>
            <a:off x="5601406" y="3570369"/>
            <a:ext cx="743724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4. 그 고양이는 생선을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[likes / fish / the cat] </a:t>
            </a:r>
          </a:p>
        </p:txBody>
      </p:sp>
      <p:sp>
        <p:nvSpPr>
          <p:cNvPr id="349" name="타원형"/>
          <p:cNvSpPr/>
          <p:nvPr/>
        </p:nvSpPr>
        <p:spPr>
          <a:xfrm>
            <a:off x="10332689" y="3604330"/>
            <a:ext cx="2471874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0" name="The cat likes fish."/>
          <p:cNvSpPr txBox="1"/>
          <p:nvPr/>
        </p:nvSpPr>
        <p:spPr>
          <a:xfrm>
            <a:off x="7082755" y="10318297"/>
            <a:ext cx="444360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The cat likes fish.</a:t>
            </a:r>
          </a:p>
        </p:txBody>
      </p:sp>
      <p:sp>
        <p:nvSpPr>
          <p:cNvPr id="351" name="선"/>
          <p:cNvSpPr/>
          <p:nvPr/>
        </p:nvSpPr>
        <p:spPr>
          <a:xfrm>
            <a:off x="6228653" y="4408898"/>
            <a:ext cx="250997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2" name="선"/>
          <p:cNvSpPr/>
          <p:nvPr/>
        </p:nvSpPr>
        <p:spPr>
          <a:xfrm>
            <a:off x="8858756" y="4408898"/>
            <a:ext cx="133475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3"/>
      <p:bldP build="whole" bldLvl="1" animBg="1" rev="0" advAuto="0" spid="351" grpId="1"/>
      <p:bldP build="whole" bldLvl="1" animBg="1" rev="0" advAuto="0" spid="349" grpId="2"/>
      <p:bldP build="whole" bldLvl="1" animBg="1" rev="0" advAuto="0" spid="350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5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UNIT 6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6 - 영작연습</a:t>
            </a:r>
          </a:p>
        </p:txBody>
      </p:sp>
      <p:sp>
        <p:nvSpPr>
          <p:cNvPr id="358" name="5. Peter는 개와 고양이가(를) 있습니다(가지고 있습니다).…"/>
          <p:cNvSpPr txBox="1"/>
          <p:nvPr/>
        </p:nvSpPr>
        <p:spPr>
          <a:xfrm>
            <a:off x="5601406" y="3570369"/>
            <a:ext cx="1246035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5. Peter는 개와 고양이가(를) 있습니다(가지고 있습니다).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 dog and a cat / has / Peter] </a:t>
            </a:r>
          </a:p>
        </p:txBody>
      </p:sp>
      <p:sp>
        <p:nvSpPr>
          <p:cNvPr id="359" name="타원형"/>
          <p:cNvSpPr/>
          <p:nvPr/>
        </p:nvSpPr>
        <p:spPr>
          <a:xfrm>
            <a:off x="12054326" y="3604330"/>
            <a:ext cx="1867177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0" name="Peter has a dog and a cat."/>
          <p:cNvSpPr txBox="1"/>
          <p:nvPr/>
        </p:nvSpPr>
        <p:spPr>
          <a:xfrm>
            <a:off x="7082755" y="10318297"/>
            <a:ext cx="648830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Peter has a dog and a cat.</a:t>
            </a:r>
          </a:p>
        </p:txBody>
      </p:sp>
      <p:sp>
        <p:nvSpPr>
          <p:cNvPr id="361" name="선"/>
          <p:cNvSpPr/>
          <p:nvPr/>
        </p:nvSpPr>
        <p:spPr>
          <a:xfrm>
            <a:off x="6228653" y="4408898"/>
            <a:ext cx="190527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2" name="선"/>
          <p:cNvSpPr/>
          <p:nvPr/>
        </p:nvSpPr>
        <p:spPr>
          <a:xfrm>
            <a:off x="8243886" y="4408898"/>
            <a:ext cx="368143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0" grpId="4"/>
      <p:bldP build="whole" bldLvl="1" animBg="1" rev="0" advAuto="0" spid="362" grpId="3"/>
      <p:bldP build="whole" bldLvl="1" animBg="1" rev="0" advAuto="0" spid="361" grpId="1"/>
      <p:bldP build="whole" bldLvl="1" animBg="1" rev="0" advAuto="0" spid="35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6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UNIT 6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6 - 영작연습</a:t>
            </a:r>
          </a:p>
        </p:txBody>
      </p:sp>
      <p:sp>
        <p:nvSpPr>
          <p:cNvPr id="368" name="6. 그들은 Peter를 좋아합니다.…"/>
          <p:cNvSpPr txBox="1"/>
          <p:nvPr/>
        </p:nvSpPr>
        <p:spPr>
          <a:xfrm>
            <a:off x="5601406" y="3570369"/>
            <a:ext cx="678802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6. 그들은 Peter를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[they / Peter / like] </a:t>
            </a:r>
          </a:p>
        </p:txBody>
      </p:sp>
      <p:sp>
        <p:nvSpPr>
          <p:cNvPr id="369" name="타원형"/>
          <p:cNvSpPr/>
          <p:nvPr/>
        </p:nvSpPr>
        <p:spPr>
          <a:xfrm>
            <a:off x="9700251" y="3621898"/>
            <a:ext cx="2430106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0" name="They like Peter."/>
          <p:cNvSpPr txBox="1"/>
          <p:nvPr/>
        </p:nvSpPr>
        <p:spPr>
          <a:xfrm>
            <a:off x="7082755" y="10318297"/>
            <a:ext cx="397065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They like Peter.</a:t>
            </a:r>
          </a:p>
        </p:txBody>
      </p:sp>
      <p:sp>
        <p:nvSpPr>
          <p:cNvPr id="371" name="선"/>
          <p:cNvSpPr/>
          <p:nvPr/>
        </p:nvSpPr>
        <p:spPr>
          <a:xfrm>
            <a:off x="6228653" y="4408898"/>
            <a:ext cx="142621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2" name="선"/>
          <p:cNvSpPr/>
          <p:nvPr/>
        </p:nvSpPr>
        <p:spPr>
          <a:xfrm>
            <a:off x="7822261" y="4408898"/>
            <a:ext cx="190527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1"/>
      <p:bldP build="whole" bldLvl="1" animBg="1" rev="0" advAuto="0" spid="370" grpId="4"/>
      <p:bldP build="whole" bldLvl="1" animBg="1" rev="0" advAuto="0" spid="372" grpId="3"/>
      <p:bldP build="whole" bldLvl="1" animBg="1" rev="0" advAuto="0" spid="369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7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UNIT 6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6 - 영작연습</a:t>
            </a:r>
          </a:p>
        </p:txBody>
      </p:sp>
      <p:sp>
        <p:nvSpPr>
          <p:cNvPr id="378" name="7. 애완동물은 우리의 친구입니다.…"/>
          <p:cNvSpPr txBox="1"/>
          <p:nvPr/>
        </p:nvSpPr>
        <p:spPr>
          <a:xfrm>
            <a:off x="5601406" y="3570369"/>
            <a:ext cx="8567040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7. 애완동물은 우리의 친구입니다.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[are / our friends / pet animals] </a:t>
            </a:r>
          </a:p>
        </p:txBody>
      </p:sp>
      <p:sp>
        <p:nvSpPr>
          <p:cNvPr id="379" name="타원형"/>
          <p:cNvSpPr/>
          <p:nvPr/>
        </p:nvSpPr>
        <p:spPr>
          <a:xfrm>
            <a:off x="11120865" y="3621898"/>
            <a:ext cx="1571659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0" name="Pet animals are our friends."/>
          <p:cNvSpPr txBox="1"/>
          <p:nvPr/>
        </p:nvSpPr>
        <p:spPr>
          <a:xfrm>
            <a:off x="7082755" y="10318297"/>
            <a:ext cx="703034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Pet animals are our friends.</a:t>
            </a:r>
          </a:p>
        </p:txBody>
      </p:sp>
      <p:sp>
        <p:nvSpPr>
          <p:cNvPr id="381" name="선"/>
          <p:cNvSpPr/>
          <p:nvPr/>
        </p:nvSpPr>
        <p:spPr>
          <a:xfrm>
            <a:off x="6228653" y="4408898"/>
            <a:ext cx="230053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82" name="선"/>
          <p:cNvSpPr/>
          <p:nvPr/>
        </p:nvSpPr>
        <p:spPr>
          <a:xfrm>
            <a:off x="8835429" y="4408898"/>
            <a:ext cx="230053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4"/>
      <p:bldP build="whole" bldLvl="1" animBg="1" rev="0" advAuto="0" spid="379" grpId="2"/>
      <p:bldP build="whole" bldLvl="1" animBg="1" rev="0" advAuto="0" spid="381" grpId="1"/>
      <p:bldP build="whole" bldLvl="1" animBg="1" rev="0" advAuto="0" spid="38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1. I have a pet dog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1. I have a pet dog. </a:t>
            </a:r>
          </a:p>
        </p:txBody>
      </p:sp>
      <p:sp>
        <p:nvSpPr>
          <p:cNvPr id="124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5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UNIT 6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</a:t>
            </a:r>
          </a:p>
        </p:txBody>
      </p:sp>
      <p:sp>
        <p:nvSpPr>
          <p:cNvPr id="128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9" name="선"/>
          <p:cNvSpPr/>
          <p:nvPr/>
        </p:nvSpPr>
        <p:spPr>
          <a:xfrm flipV="1">
            <a:off x="10416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0" name="타원형"/>
          <p:cNvSpPr/>
          <p:nvPr/>
        </p:nvSpPr>
        <p:spPr>
          <a:xfrm>
            <a:off x="6324288" y="3196399"/>
            <a:ext cx="1538973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have"/>
          <p:cNvSpPr txBox="1"/>
          <p:nvPr/>
        </p:nvSpPr>
        <p:spPr>
          <a:xfrm>
            <a:off x="11722847" y="5229476"/>
            <a:ext cx="16160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have</a:t>
            </a:r>
          </a:p>
        </p:txBody>
      </p:sp>
      <p:sp>
        <p:nvSpPr>
          <p:cNvPr id="132" name="나는"/>
          <p:cNvSpPr txBox="1"/>
          <p:nvPr/>
        </p:nvSpPr>
        <p:spPr>
          <a:xfrm>
            <a:off x="6748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</a:t>
            </a:r>
          </a:p>
        </p:txBody>
      </p:sp>
      <p:sp>
        <p:nvSpPr>
          <p:cNvPr id="133" name="나는 애완견을 가지고 있다."/>
          <p:cNvSpPr txBox="1"/>
          <p:nvPr/>
        </p:nvSpPr>
        <p:spPr>
          <a:xfrm>
            <a:off x="7374807" y="9667595"/>
            <a:ext cx="553339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 애완견을 가지고 있다.</a:t>
            </a:r>
          </a:p>
        </p:txBody>
      </p:sp>
      <p:sp>
        <p:nvSpPr>
          <p:cNvPr id="134" name="선"/>
          <p:cNvSpPr/>
          <p:nvPr/>
        </p:nvSpPr>
        <p:spPr>
          <a:xfrm>
            <a:off x="5897015" y="4184324"/>
            <a:ext cx="53572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5" name="I"/>
          <p:cNvSpPr txBox="1"/>
          <p:nvPr/>
        </p:nvSpPr>
        <p:spPr>
          <a:xfrm>
            <a:off x="7598964" y="5229476"/>
            <a:ext cx="351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</a:t>
            </a:r>
          </a:p>
        </p:txBody>
      </p:sp>
      <p:sp>
        <p:nvSpPr>
          <p:cNvPr id="136" name="가지고 있다"/>
          <p:cNvSpPr txBox="1"/>
          <p:nvPr/>
        </p:nvSpPr>
        <p:spPr>
          <a:xfrm>
            <a:off x="11121914" y="4520252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가지고 있다</a:t>
            </a:r>
          </a:p>
        </p:txBody>
      </p:sp>
      <p:sp>
        <p:nvSpPr>
          <p:cNvPr id="137" name="선"/>
          <p:cNvSpPr/>
          <p:nvPr/>
        </p:nvSpPr>
        <p:spPr>
          <a:xfrm>
            <a:off x="7934871" y="4184324"/>
            <a:ext cx="295101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8" name="선"/>
          <p:cNvSpPr/>
          <p:nvPr/>
        </p:nvSpPr>
        <p:spPr>
          <a:xfrm flipV="1">
            <a:off x="14973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9" name="a pet dog"/>
          <p:cNvSpPr txBox="1"/>
          <p:nvPr/>
        </p:nvSpPr>
        <p:spPr>
          <a:xfrm>
            <a:off x="15914944" y="5229476"/>
            <a:ext cx="29667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 pet dog</a:t>
            </a:r>
          </a:p>
        </p:txBody>
      </p:sp>
      <p:sp>
        <p:nvSpPr>
          <p:cNvPr id="140" name="애완견을"/>
          <p:cNvSpPr txBox="1"/>
          <p:nvPr/>
        </p:nvSpPr>
        <p:spPr>
          <a:xfrm>
            <a:off x="1619093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애완견을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5"/>
      <p:bldP build="whole" bldLvl="1" animBg="1" rev="0" advAuto="0" spid="130" grpId="2"/>
      <p:bldP build="whole" bldLvl="1" animBg="1" rev="0" advAuto="0" spid="139" grpId="6"/>
      <p:bldP build="whole" bldLvl="1" animBg="1" rev="0" advAuto="0" spid="136" grpId="8"/>
      <p:bldP build="whole" bldLvl="1" animBg="1" rev="0" advAuto="0" spid="135" grpId="4"/>
      <p:bldP build="whole" bldLvl="1" animBg="1" rev="0" advAuto="0" spid="137" grpId="3"/>
      <p:bldP build="whole" bldLvl="1" animBg="1" rev="0" advAuto="0" spid="133" grpId="10"/>
      <p:bldP build="whole" bldLvl="1" animBg="1" rev="0" advAuto="0" spid="134" grpId="1"/>
      <p:bldP build="whole" bldLvl="1" animBg="1" rev="0" advAuto="0" spid="132" grpId="7"/>
      <p:bldP build="whole" bldLvl="1" animBg="1" rev="0" advAuto="0" spid="140" grpId="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2. The dog is playful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2. The dog is playful. </a:t>
            </a:r>
          </a:p>
        </p:txBody>
      </p:sp>
      <p:sp>
        <p:nvSpPr>
          <p:cNvPr id="143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6" name="선"/>
          <p:cNvSpPr/>
          <p:nvPr/>
        </p:nvSpPr>
        <p:spPr>
          <a:xfrm flipV="1">
            <a:off x="9090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4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선"/>
          <p:cNvSpPr/>
          <p:nvPr/>
        </p:nvSpPr>
        <p:spPr>
          <a:xfrm>
            <a:off x="6248369" y="4054579"/>
            <a:ext cx="262097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9" name="타원형"/>
          <p:cNvSpPr/>
          <p:nvPr/>
        </p:nvSpPr>
        <p:spPr>
          <a:xfrm>
            <a:off x="8733621" y="3146328"/>
            <a:ext cx="71319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0" name="UNIT 6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</a:t>
            </a:r>
          </a:p>
        </p:txBody>
      </p:sp>
      <p:sp>
        <p:nvSpPr>
          <p:cNvPr id="151" name="The dog"/>
          <p:cNvSpPr txBox="1"/>
          <p:nvPr/>
        </p:nvSpPr>
        <p:spPr>
          <a:xfrm>
            <a:off x="6209996" y="5275189"/>
            <a:ext cx="25958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The dog</a:t>
            </a:r>
          </a:p>
        </p:txBody>
      </p:sp>
      <p:sp>
        <p:nvSpPr>
          <p:cNvPr id="152" name="is"/>
          <p:cNvSpPr txBox="1"/>
          <p:nvPr/>
        </p:nvSpPr>
        <p:spPr>
          <a:xfrm>
            <a:off x="10396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53" name="그 개는"/>
          <p:cNvSpPr txBox="1"/>
          <p:nvPr/>
        </p:nvSpPr>
        <p:spPr>
          <a:xfrm>
            <a:off x="6395453" y="4537820"/>
            <a:ext cx="193916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 개는</a:t>
            </a:r>
          </a:p>
        </p:txBody>
      </p:sp>
      <p:sp>
        <p:nvSpPr>
          <p:cNvPr id="154" name="이다"/>
          <p:cNvSpPr txBox="1"/>
          <p:nvPr/>
        </p:nvSpPr>
        <p:spPr>
          <a:xfrm>
            <a:off x="9741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55" name="그 개는 놀기 좋아한다."/>
          <p:cNvSpPr txBox="1"/>
          <p:nvPr/>
        </p:nvSpPr>
        <p:spPr>
          <a:xfrm>
            <a:off x="7042342" y="10405440"/>
            <a:ext cx="471551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 개는 놀기 좋아한다.</a:t>
            </a:r>
          </a:p>
        </p:txBody>
      </p:sp>
      <p:sp>
        <p:nvSpPr>
          <p:cNvPr id="156" name="선"/>
          <p:cNvSpPr/>
          <p:nvPr/>
        </p:nvSpPr>
        <p:spPr>
          <a:xfrm>
            <a:off x="9407240" y="4054579"/>
            <a:ext cx="262097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7" name="선"/>
          <p:cNvSpPr/>
          <p:nvPr/>
        </p:nvSpPr>
        <p:spPr>
          <a:xfrm flipV="1">
            <a:off x="12192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8" name="playful"/>
          <p:cNvSpPr txBox="1"/>
          <p:nvPr/>
        </p:nvSpPr>
        <p:spPr>
          <a:xfrm>
            <a:off x="13155052" y="5262489"/>
            <a:ext cx="22574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playful</a:t>
            </a:r>
          </a:p>
        </p:txBody>
      </p:sp>
      <p:sp>
        <p:nvSpPr>
          <p:cNvPr id="159" name="놀기 좋아하는"/>
          <p:cNvSpPr txBox="1"/>
          <p:nvPr/>
        </p:nvSpPr>
        <p:spPr>
          <a:xfrm>
            <a:off x="13210551" y="4537820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놀기 좋아하는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5"/>
      <p:bldP build="whole" bldLvl="1" animBg="1" rev="0" advAuto="0" spid="151" grpId="4"/>
      <p:bldP build="whole" bldLvl="1" animBg="1" rev="0" advAuto="0" spid="149" grpId="2"/>
      <p:bldP build="whole" bldLvl="1" animBg="1" rev="0" advAuto="0" spid="158" grpId="6"/>
      <p:bldP build="whole" bldLvl="1" animBg="1" rev="0" advAuto="0" spid="148" grpId="1"/>
      <p:bldP build="whole" bldLvl="1" animBg="1" rev="0" advAuto="0" spid="154" grpId="8"/>
      <p:bldP build="whole" bldLvl="1" animBg="1" rev="0" advAuto="0" spid="156" grpId="3"/>
      <p:bldP build="whole" bldLvl="1" animBg="1" rev="0" advAuto="0" spid="155" grpId="10"/>
      <p:bldP build="whole" bldLvl="1" animBg="1" rev="0" advAuto="0" spid="153" grpId="7"/>
      <p:bldP build="whole" bldLvl="1" animBg="1" rev="0" advAuto="0" spid="159" grpId="9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3. My friends have their pets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3. My friends have their pets.</a:t>
            </a:r>
          </a:p>
        </p:txBody>
      </p:sp>
      <p:sp>
        <p:nvSpPr>
          <p:cNvPr id="162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5" name="선"/>
          <p:cNvSpPr/>
          <p:nvPr/>
        </p:nvSpPr>
        <p:spPr>
          <a:xfrm flipV="1">
            <a:off x="10487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6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선"/>
          <p:cNvSpPr/>
          <p:nvPr/>
        </p:nvSpPr>
        <p:spPr>
          <a:xfrm>
            <a:off x="6248369" y="4016479"/>
            <a:ext cx="322538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8" name="타원형"/>
          <p:cNvSpPr/>
          <p:nvPr/>
        </p:nvSpPr>
        <p:spPr>
          <a:xfrm>
            <a:off x="9490054" y="3146328"/>
            <a:ext cx="1652787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UNIT 6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</a:t>
            </a:r>
          </a:p>
        </p:txBody>
      </p:sp>
      <p:sp>
        <p:nvSpPr>
          <p:cNvPr id="170" name="My friends"/>
          <p:cNvSpPr txBox="1"/>
          <p:nvPr/>
        </p:nvSpPr>
        <p:spPr>
          <a:xfrm>
            <a:off x="6209996" y="5275189"/>
            <a:ext cx="32918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friends</a:t>
            </a:r>
          </a:p>
        </p:txBody>
      </p:sp>
      <p:sp>
        <p:nvSpPr>
          <p:cNvPr id="171" name="have"/>
          <p:cNvSpPr txBox="1"/>
          <p:nvPr/>
        </p:nvSpPr>
        <p:spPr>
          <a:xfrm>
            <a:off x="11412418" y="5262489"/>
            <a:ext cx="16160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have</a:t>
            </a:r>
          </a:p>
        </p:txBody>
      </p:sp>
      <p:sp>
        <p:nvSpPr>
          <p:cNvPr id="172" name="나의 친구들은(도)"/>
          <p:cNvSpPr txBox="1"/>
          <p:nvPr/>
        </p:nvSpPr>
        <p:spPr>
          <a:xfrm>
            <a:off x="5887453" y="4537820"/>
            <a:ext cx="387540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나의 친구들은(도)</a:t>
            </a:r>
          </a:p>
        </p:txBody>
      </p:sp>
      <p:sp>
        <p:nvSpPr>
          <p:cNvPr id="173" name="가지고 있다"/>
          <p:cNvSpPr txBox="1"/>
          <p:nvPr/>
        </p:nvSpPr>
        <p:spPr>
          <a:xfrm>
            <a:off x="10757072" y="4537820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가지고 있다</a:t>
            </a:r>
          </a:p>
        </p:txBody>
      </p:sp>
      <p:sp>
        <p:nvSpPr>
          <p:cNvPr id="174" name="나의 친구들은 애완동물을 가지고 있다."/>
          <p:cNvSpPr txBox="1"/>
          <p:nvPr/>
        </p:nvSpPr>
        <p:spPr>
          <a:xfrm>
            <a:off x="7042342" y="10405440"/>
            <a:ext cx="767765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나의 친구들은 애완동물을 가지고 있다.</a:t>
            </a:r>
          </a:p>
        </p:txBody>
      </p:sp>
      <p:sp>
        <p:nvSpPr>
          <p:cNvPr id="175" name="선"/>
          <p:cNvSpPr/>
          <p:nvPr/>
        </p:nvSpPr>
        <p:spPr>
          <a:xfrm>
            <a:off x="11242071" y="4016479"/>
            <a:ext cx="306482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6" name="선"/>
          <p:cNvSpPr/>
          <p:nvPr/>
        </p:nvSpPr>
        <p:spPr>
          <a:xfrm flipV="1">
            <a:off x="13843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7" name="their pets"/>
          <p:cNvSpPr txBox="1"/>
          <p:nvPr/>
        </p:nvSpPr>
        <p:spPr>
          <a:xfrm>
            <a:off x="14679052" y="5262489"/>
            <a:ext cx="30460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their pets</a:t>
            </a:r>
          </a:p>
        </p:txBody>
      </p:sp>
      <p:sp>
        <p:nvSpPr>
          <p:cNvPr id="178" name="(그들의) 애완동물을"/>
          <p:cNvSpPr txBox="1"/>
          <p:nvPr/>
        </p:nvSpPr>
        <p:spPr>
          <a:xfrm>
            <a:off x="14734551" y="4537820"/>
            <a:ext cx="428434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(그들의) 애완동물을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2"/>
      <p:bldP build="whole" bldLvl="1" animBg="1" rev="0" advAuto="0" spid="170" grpId="4"/>
      <p:bldP build="whole" bldLvl="1" animBg="1" rev="0" advAuto="0" spid="177" grpId="6"/>
      <p:bldP build="whole" bldLvl="1" animBg="1" rev="0" advAuto="0" spid="172" grpId="7"/>
      <p:bldP build="whole" bldLvl="1" animBg="1" rev="0" advAuto="0" spid="174" grpId="10"/>
      <p:bldP build="whole" bldLvl="1" animBg="1" rev="0" advAuto="0" spid="171" grpId="5"/>
      <p:bldP build="whole" bldLvl="1" animBg="1" rev="0" advAuto="0" spid="167" grpId="1"/>
      <p:bldP build="whole" bldLvl="1" animBg="1" rev="0" advAuto="0" spid="175" grpId="3"/>
      <p:bldP build="whole" bldLvl="1" animBg="1" rev="0" advAuto="0" spid="173" grpId="8"/>
      <p:bldP build="whole" bldLvl="1" animBg="1" rev="0" advAuto="0" spid="178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4. Golden Retriever is John’s pet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4. Golden Retriever is John’s pet. </a:t>
            </a:r>
          </a:p>
        </p:txBody>
      </p:sp>
      <p:sp>
        <p:nvSpPr>
          <p:cNvPr id="181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2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3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선"/>
          <p:cNvSpPr/>
          <p:nvPr/>
        </p:nvSpPr>
        <p:spPr>
          <a:xfrm flipV="1">
            <a:off x="11757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8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선"/>
          <p:cNvSpPr/>
          <p:nvPr/>
        </p:nvSpPr>
        <p:spPr>
          <a:xfrm>
            <a:off x="6248369" y="4016479"/>
            <a:ext cx="51047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7" name="타원형"/>
          <p:cNvSpPr/>
          <p:nvPr/>
        </p:nvSpPr>
        <p:spPr>
          <a:xfrm>
            <a:off x="11463901" y="3146328"/>
            <a:ext cx="695964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8" name="UNIT 6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</a:t>
            </a:r>
          </a:p>
        </p:txBody>
      </p:sp>
      <p:sp>
        <p:nvSpPr>
          <p:cNvPr id="189" name="Golden Retriever"/>
          <p:cNvSpPr txBox="1"/>
          <p:nvPr/>
        </p:nvSpPr>
        <p:spPr>
          <a:xfrm>
            <a:off x="6209996" y="5275189"/>
            <a:ext cx="525208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Golden Retriever</a:t>
            </a:r>
          </a:p>
        </p:txBody>
      </p:sp>
      <p:sp>
        <p:nvSpPr>
          <p:cNvPr id="190" name="is"/>
          <p:cNvSpPr txBox="1"/>
          <p:nvPr/>
        </p:nvSpPr>
        <p:spPr>
          <a:xfrm>
            <a:off x="12682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91" name="골든리트리버는"/>
          <p:cNvSpPr txBox="1"/>
          <p:nvPr/>
        </p:nvSpPr>
        <p:spPr>
          <a:xfrm>
            <a:off x="6649453" y="4537820"/>
            <a:ext cx="34753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골든리트리버는</a:t>
            </a:r>
          </a:p>
        </p:txBody>
      </p:sp>
      <p:sp>
        <p:nvSpPr>
          <p:cNvPr id="192" name="이다"/>
          <p:cNvSpPr txBox="1"/>
          <p:nvPr/>
        </p:nvSpPr>
        <p:spPr>
          <a:xfrm>
            <a:off x="12027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93" name="골든 리트리버는 John의 애완동물이다."/>
          <p:cNvSpPr txBox="1"/>
          <p:nvPr/>
        </p:nvSpPr>
        <p:spPr>
          <a:xfrm>
            <a:off x="7042342" y="10405440"/>
            <a:ext cx="780923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골든 리트리버는 John의 애완동물이다.</a:t>
            </a:r>
          </a:p>
        </p:txBody>
      </p:sp>
      <p:sp>
        <p:nvSpPr>
          <p:cNvPr id="194" name="선"/>
          <p:cNvSpPr/>
          <p:nvPr/>
        </p:nvSpPr>
        <p:spPr>
          <a:xfrm>
            <a:off x="12310588" y="4016479"/>
            <a:ext cx="306482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5" name="선"/>
          <p:cNvSpPr/>
          <p:nvPr/>
        </p:nvSpPr>
        <p:spPr>
          <a:xfrm flipV="1">
            <a:off x="14097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6" name="John’s pet"/>
          <p:cNvSpPr txBox="1"/>
          <p:nvPr/>
        </p:nvSpPr>
        <p:spPr>
          <a:xfrm>
            <a:off x="14679052" y="5262489"/>
            <a:ext cx="32791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John’s pet</a:t>
            </a:r>
          </a:p>
        </p:txBody>
      </p:sp>
      <p:sp>
        <p:nvSpPr>
          <p:cNvPr id="197" name="John의 애완동물"/>
          <p:cNvSpPr txBox="1"/>
          <p:nvPr/>
        </p:nvSpPr>
        <p:spPr>
          <a:xfrm>
            <a:off x="14607551" y="4537820"/>
            <a:ext cx="380606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John의 애완동물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6"/>
      <p:bldP build="whole" bldLvl="1" animBg="1" rev="0" advAuto="0" spid="194" grpId="3"/>
      <p:bldP build="whole" bldLvl="1" animBg="1" rev="0" advAuto="0" spid="186" grpId="1"/>
      <p:bldP build="whole" bldLvl="1" animBg="1" rev="0" advAuto="0" spid="192" grpId="8"/>
      <p:bldP build="whole" bldLvl="1" animBg="1" rev="0" advAuto="0" spid="193" grpId="10"/>
      <p:bldP build="whole" bldLvl="1" animBg="1" rev="0" advAuto="0" spid="191" grpId="7"/>
      <p:bldP build="whole" bldLvl="1" animBg="1" rev="0" advAuto="0" spid="189" grpId="4"/>
      <p:bldP build="whole" bldLvl="1" animBg="1" rev="0" advAuto="0" spid="190" grpId="5"/>
      <p:bldP build="whole" bldLvl="1" animBg="1" rev="0" advAuto="0" spid="197" grpId="9"/>
      <p:bldP build="whole" bldLvl="1" animBg="1" rev="0" advAuto="0" spid="18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5. Bulldog is Jack’s pet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5. Bulldog is Jack’s pet. </a:t>
            </a:r>
          </a:p>
        </p:txBody>
      </p:sp>
      <p:sp>
        <p:nvSpPr>
          <p:cNvPr id="200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1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2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3" name="선"/>
          <p:cNvSpPr/>
          <p:nvPr/>
        </p:nvSpPr>
        <p:spPr>
          <a:xfrm flipV="1">
            <a:off x="10741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0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선"/>
          <p:cNvSpPr/>
          <p:nvPr/>
        </p:nvSpPr>
        <p:spPr>
          <a:xfrm>
            <a:off x="6248369" y="4016479"/>
            <a:ext cx="239897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6" name="타원형"/>
          <p:cNvSpPr/>
          <p:nvPr/>
        </p:nvSpPr>
        <p:spPr>
          <a:xfrm>
            <a:off x="8740904" y="3146328"/>
            <a:ext cx="695964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7" name="UNIT 6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</a:t>
            </a:r>
          </a:p>
        </p:txBody>
      </p:sp>
      <p:sp>
        <p:nvSpPr>
          <p:cNvPr id="208" name="Bulldog"/>
          <p:cNvSpPr txBox="1"/>
          <p:nvPr/>
        </p:nvSpPr>
        <p:spPr>
          <a:xfrm>
            <a:off x="7098996" y="5275189"/>
            <a:ext cx="2508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Bulldog</a:t>
            </a:r>
          </a:p>
        </p:txBody>
      </p:sp>
      <p:sp>
        <p:nvSpPr>
          <p:cNvPr id="209" name="is"/>
          <p:cNvSpPr txBox="1"/>
          <p:nvPr/>
        </p:nvSpPr>
        <p:spPr>
          <a:xfrm>
            <a:off x="11666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10" name="불독은"/>
          <p:cNvSpPr txBox="1"/>
          <p:nvPr/>
        </p:nvSpPr>
        <p:spPr>
          <a:xfrm>
            <a:off x="7030453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불독은</a:t>
            </a:r>
          </a:p>
        </p:txBody>
      </p:sp>
      <p:sp>
        <p:nvSpPr>
          <p:cNvPr id="211" name="이다"/>
          <p:cNvSpPr txBox="1"/>
          <p:nvPr/>
        </p:nvSpPr>
        <p:spPr>
          <a:xfrm>
            <a:off x="11011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12" name="불독은 Jack의 애완동물이다."/>
          <p:cNvSpPr txBox="1"/>
          <p:nvPr/>
        </p:nvSpPr>
        <p:spPr>
          <a:xfrm>
            <a:off x="7042342" y="10405440"/>
            <a:ext cx="598544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불독은 Jack의 애완동물이다.</a:t>
            </a:r>
          </a:p>
        </p:txBody>
      </p:sp>
      <p:sp>
        <p:nvSpPr>
          <p:cNvPr id="213" name="선"/>
          <p:cNvSpPr/>
          <p:nvPr/>
        </p:nvSpPr>
        <p:spPr>
          <a:xfrm>
            <a:off x="9414545" y="4016479"/>
            <a:ext cx="306482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4" name="선"/>
          <p:cNvSpPr/>
          <p:nvPr/>
        </p:nvSpPr>
        <p:spPr>
          <a:xfrm flipV="1">
            <a:off x="13081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5" name="Jack’s pet"/>
          <p:cNvSpPr txBox="1"/>
          <p:nvPr/>
        </p:nvSpPr>
        <p:spPr>
          <a:xfrm>
            <a:off x="13663052" y="5262489"/>
            <a:ext cx="315023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Jack’s pet</a:t>
            </a:r>
          </a:p>
        </p:txBody>
      </p:sp>
      <p:sp>
        <p:nvSpPr>
          <p:cNvPr id="216" name="Jack의 애완동물"/>
          <p:cNvSpPr txBox="1"/>
          <p:nvPr/>
        </p:nvSpPr>
        <p:spPr>
          <a:xfrm>
            <a:off x="13210551" y="4537820"/>
            <a:ext cx="371760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Jack의 애완동물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3"/>
      <p:bldP build="whole" bldLvl="1" animBg="1" rev="0" advAuto="0" spid="209" grpId="5"/>
      <p:bldP build="whole" bldLvl="1" animBg="1" rev="0" advAuto="0" spid="212" grpId="10"/>
      <p:bldP build="whole" bldLvl="1" animBg="1" rev="0" advAuto="0" spid="210" grpId="7"/>
      <p:bldP build="whole" bldLvl="1" animBg="1" rev="0" advAuto="0" spid="205" grpId="1"/>
      <p:bldP build="whole" bldLvl="1" animBg="1" rev="0" advAuto="0" spid="216" grpId="9"/>
      <p:bldP build="whole" bldLvl="1" animBg="1" rev="0" advAuto="0" spid="208" grpId="4"/>
      <p:bldP build="whole" bldLvl="1" animBg="1" rev="0" advAuto="0" spid="211" grpId="8"/>
      <p:bldP build="whole" bldLvl="1" animBg="1" rev="0" advAuto="0" spid="215" grpId="6"/>
      <p:bldP build="whole" bldLvl="1" animBg="1" rev="0" advAuto="0" spid="20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6. The parrot is Susan’s pet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6. The parrot is Susan’s pet. </a:t>
            </a:r>
          </a:p>
        </p:txBody>
      </p:sp>
      <p:sp>
        <p:nvSpPr>
          <p:cNvPr id="219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0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1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2" name="선"/>
          <p:cNvSpPr/>
          <p:nvPr/>
        </p:nvSpPr>
        <p:spPr>
          <a:xfrm flipV="1">
            <a:off x="10741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2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선"/>
          <p:cNvSpPr/>
          <p:nvPr/>
        </p:nvSpPr>
        <p:spPr>
          <a:xfrm>
            <a:off x="6248369" y="4016479"/>
            <a:ext cx="340376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5" name="타원형"/>
          <p:cNvSpPr/>
          <p:nvPr/>
        </p:nvSpPr>
        <p:spPr>
          <a:xfrm>
            <a:off x="9515604" y="3146328"/>
            <a:ext cx="695964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6" name="UNIT 6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</a:t>
            </a:r>
          </a:p>
        </p:txBody>
      </p:sp>
      <p:sp>
        <p:nvSpPr>
          <p:cNvPr id="227" name="The parrot"/>
          <p:cNvSpPr txBox="1"/>
          <p:nvPr/>
        </p:nvSpPr>
        <p:spPr>
          <a:xfrm>
            <a:off x="6844996" y="5275189"/>
            <a:ext cx="33337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The parrot</a:t>
            </a:r>
          </a:p>
        </p:txBody>
      </p:sp>
      <p:sp>
        <p:nvSpPr>
          <p:cNvPr id="228" name="is"/>
          <p:cNvSpPr txBox="1"/>
          <p:nvPr/>
        </p:nvSpPr>
        <p:spPr>
          <a:xfrm>
            <a:off x="11666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29" name="앵무새는"/>
          <p:cNvSpPr txBox="1"/>
          <p:nvPr/>
        </p:nvSpPr>
        <p:spPr>
          <a:xfrm>
            <a:off x="7030453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앵무새는</a:t>
            </a:r>
          </a:p>
        </p:txBody>
      </p:sp>
      <p:sp>
        <p:nvSpPr>
          <p:cNvPr id="230" name="이다"/>
          <p:cNvSpPr txBox="1"/>
          <p:nvPr/>
        </p:nvSpPr>
        <p:spPr>
          <a:xfrm>
            <a:off x="11011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31" name="앵무새는 Susan의 애완동물이다."/>
          <p:cNvSpPr txBox="1"/>
          <p:nvPr/>
        </p:nvSpPr>
        <p:spPr>
          <a:xfrm>
            <a:off x="7042342" y="10405440"/>
            <a:ext cx="669931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앵무새는 Susan의 애완동물이다.</a:t>
            </a:r>
          </a:p>
        </p:txBody>
      </p:sp>
      <p:sp>
        <p:nvSpPr>
          <p:cNvPr id="232" name="선"/>
          <p:cNvSpPr/>
          <p:nvPr/>
        </p:nvSpPr>
        <p:spPr>
          <a:xfrm>
            <a:off x="10193987" y="4016479"/>
            <a:ext cx="371760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3" name="선"/>
          <p:cNvSpPr/>
          <p:nvPr/>
        </p:nvSpPr>
        <p:spPr>
          <a:xfrm flipV="1">
            <a:off x="13081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4" name="Susan’s pet"/>
          <p:cNvSpPr txBox="1"/>
          <p:nvPr/>
        </p:nvSpPr>
        <p:spPr>
          <a:xfrm>
            <a:off x="13663052" y="5262489"/>
            <a:ext cx="35953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Susan’s pet</a:t>
            </a:r>
          </a:p>
        </p:txBody>
      </p:sp>
      <p:sp>
        <p:nvSpPr>
          <p:cNvPr id="235" name="Susan의 애완동물"/>
          <p:cNvSpPr txBox="1"/>
          <p:nvPr/>
        </p:nvSpPr>
        <p:spPr>
          <a:xfrm>
            <a:off x="13210551" y="4537820"/>
            <a:ext cx="4022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Susan의 애완동물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3"/>
      <p:bldP build="whole" bldLvl="1" animBg="1" rev="0" advAuto="0" spid="228" grpId="5"/>
      <p:bldP build="whole" bldLvl="1" animBg="1" rev="0" advAuto="0" spid="230" grpId="8"/>
      <p:bldP build="whole" bldLvl="1" animBg="1" rev="0" advAuto="0" spid="229" grpId="7"/>
      <p:bldP build="whole" bldLvl="1" animBg="1" rev="0" advAuto="0" spid="234" grpId="6"/>
      <p:bldP build="whole" bldLvl="1" animBg="1" rev="0" advAuto="0" spid="224" grpId="1"/>
      <p:bldP build="whole" bldLvl="1" animBg="1" rev="0" advAuto="0" spid="225" grpId="2"/>
      <p:bldP build="whole" bldLvl="1" animBg="1" rev="0" advAuto="0" spid="227" grpId="4"/>
      <p:bldP build="whole" bldLvl="1" animBg="1" rev="0" advAuto="0" spid="235" grpId="9"/>
      <p:bldP build="whole" bldLvl="1" animBg="1" rev="0" advAuto="0" spid="231" grpId="1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7. The cat is Kelly’s pet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7. The cat is Kelly’s pet.</a:t>
            </a:r>
          </a:p>
        </p:txBody>
      </p:sp>
      <p:sp>
        <p:nvSpPr>
          <p:cNvPr id="238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1" name="선"/>
          <p:cNvSpPr/>
          <p:nvPr/>
        </p:nvSpPr>
        <p:spPr>
          <a:xfrm flipV="1">
            <a:off x="10741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4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선"/>
          <p:cNvSpPr/>
          <p:nvPr/>
        </p:nvSpPr>
        <p:spPr>
          <a:xfrm>
            <a:off x="6248369" y="4016479"/>
            <a:ext cx="224853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4" name="타원형"/>
          <p:cNvSpPr/>
          <p:nvPr/>
        </p:nvSpPr>
        <p:spPr>
          <a:xfrm>
            <a:off x="8566947" y="3146328"/>
            <a:ext cx="695964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5" name="UNIT 6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</a:t>
            </a:r>
          </a:p>
        </p:txBody>
      </p:sp>
      <p:sp>
        <p:nvSpPr>
          <p:cNvPr id="246" name="The cat"/>
          <p:cNvSpPr txBox="1"/>
          <p:nvPr/>
        </p:nvSpPr>
        <p:spPr>
          <a:xfrm>
            <a:off x="6844996" y="5275189"/>
            <a:ext cx="23660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The cat</a:t>
            </a:r>
          </a:p>
        </p:txBody>
      </p:sp>
      <p:sp>
        <p:nvSpPr>
          <p:cNvPr id="247" name="is"/>
          <p:cNvSpPr txBox="1"/>
          <p:nvPr/>
        </p:nvSpPr>
        <p:spPr>
          <a:xfrm>
            <a:off x="11666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48" name="고양이는"/>
          <p:cNvSpPr txBox="1"/>
          <p:nvPr/>
        </p:nvSpPr>
        <p:spPr>
          <a:xfrm>
            <a:off x="6687553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고양이는</a:t>
            </a:r>
          </a:p>
        </p:txBody>
      </p:sp>
      <p:sp>
        <p:nvSpPr>
          <p:cNvPr id="249" name="이다"/>
          <p:cNvSpPr txBox="1"/>
          <p:nvPr/>
        </p:nvSpPr>
        <p:spPr>
          <a:xfrm>
            <a:off x="11011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50" name="고양이는 Kelly의 애완동물이다."/>
          <p:cNvSpPr txBox="1"/>
          <p:nvPr/>
        </p:nvSpPr>
        <p:spPr>
          <a:xfrm>
            <a:off x="7042342" y="10405440"/>
            <a:ext cx="644861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고양이는 Kelly의 애완동물이다.</a:t>
            </a:r>
          </a:p>
        </p:txBody>
      </p:sp>
      <p:sp>
        <p:nvSpPr>
          <p:cNvPr id="251" name="선"/>
          <p:cNvSpPr/>
          <p:nvPr/>
        </p:nvSpPr>
        <p:spPr>
          <a:xfrm>
            <a:off x="9333169" y="4016479"/>
            <a:ext cx="333375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2" name="선"/>
          <p:cNvSpPr/>
          <p:nvPr/>
        </p:nvSpPr>
        <p:spPr>
          <a:xfrm flipV="1">
            <a:off x="13081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3" name="Kelly’s pet"/>
          <p:cNvSpPr txBox="1"/>
          <p:nvPr/>
        </p:nvSpPr>
        <p:spPr>
          <a:xfrm>
            <a:off x="13663052" y="5262489"/>
            <a:ext cx="32600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Kelly’s pet</a:t>
            </a:r>
          </a:p>
        </p:txBody>
      </p:sp>
      <p:sp>
        <p:nvSpPr>
          <p:cNvPr id="254" name="Kelly의 애완동물"/>
          <p:cNvSpPr txBox="1"/>
          <p:nvPr/>
        </p:nvSpPr>
        <p:spPr>
          <a:xfrm>
            <a:off x="13210551" y="4537820"/>
            <a:ext cx="377183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Kelly의 애완동물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10"/>
      <p:bldP build="whole" bldLvl="1" animBg="1" rev="0" advAuto="0" spid="248" grpId="7"/>
      <p:bldP build="whole" bldLvl="1" animBg="1" rev="0" advAuto="0" spid="243" grpId="1"/>
      <p:bldP build="whole" bldLvl="1" animBg="1" rev="0" advAuto="0" spid="254" grpId="9"/>
      <p:bldP build="whole" bldLvl="1" animBg="1" rev="0" advAuto="0" spid="246" grpId="4"/>
      <p:bldP build="whole" bldLvl="1" animBg="1" rev="0" advAuto="0" spid="249" grpId="8"/>
      <p:bldP build="whole" bldLvl="1" animBg="1" rev="0" advAuto="0" spid="253" grpId="6"/>
      <p:bldP build="whole" bldLvl="1" animBg="1" rev="0" advAuto="0" spid="244" grpId="2"/>
      <p:bldP build="whole" bldLvl="1" animBg="1" rev="0" advAuto="0" spid="251" grpId="3"/>
      <p:bldP build="whole" bldLvl="1" animBg="1" rev="0" advAuto="0" spid="247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8. The lion is not our pet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8. The lion is not our pet. </a:t>
            </a:r>
          </a:p>
        </p:txBody>
      </p:sp>
      <p:sp>
        <p:nvSpPr>
          <p:cNvPr id="257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8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9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0" name="선"/>
          <p:cNvSpPr/>
          <p:nvPr/>
        </p:nvSpPr>
        <p:spPr>
          <a:xfrm flipV="1">
            <a:off x="10106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6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선"/>
          <p:cNvSpPr/>
          <p:nvPr/>
        </p:nvSpPr>
        <p:spPr>
          <a:xfrm>
            <a:off x="6248369" y="4016479"/>
            <a:ext cx="224853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3" name="타원형"/>
          <p:cNvSpPr/>
          <p:nvPr/>
        </p:nvSpPr>
        <p:spPr>
          <a:xfrm>
            <a:off x="8828197" y="3146328"/>
            <a:ext cx="1772537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4" name="UNIT 6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6</a:t>
            </a:r>
          </a:p>
        </p:txBody>
      </p:sp>
      <p:sp>
        <p:nvSpPr>
          <p:cNvPr id="265" name="The lion"/>
          <p:cNvSpPr txBox="1"/>
          <p:nvPr/>
        </p:nvSpPr>
        <p:spPr>
          <a:xfrm>
            <a:off x="6844996" y="5275189"/>
            <a:ext cx="259651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The lion</a:t>
            </a:r>
          </a:p>
        </p:txBody>
      </p:sp>
      <p:sp>
        <p:nvSpPr>
          <p:cNvPr id="266" name="is not"/>
          <p:cNvSpPr txBox="1"/>
          <p:nvPr/>
        </p:nvSpPr>
        <p:spPr>
          <a:xfrm>
            <a:off x="10877722" y="5262489"/>
            <a:ext cx="18084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 not</a:t>
            </a:r>
          </a:p>
        </p:txBody>
      </p:sp>
      <p:sp>
        <p:nvSpPr>
          <p:cNvPr id="267" name="사자는"/>
          <p:cNvSpPr txBox="1"/>
          <p:nvPr/>
        </p:nvSpPr>
        <p:spPr>
          <a:xfrm>
            <a:off x="6687553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사자는</a:t>
            </a:r>
          </a:p>
        </p:txBody>
      </p:sp>
      <p:sp>
        <p:nvSpPr>
          <p:cNvPr id="268" name="아니다"/>
          <p:cNvSpPr txBox="1"/>
          <p:nvPr/>
        </p:nvSpPr>
        <p:spPr>
          <a:xfrm>
            <a:off x="10630072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아니다</a:t>
            </a:r>
          </a:p>
        </p:txBody>
      </p:sp>
      <p:sp>
        <p:nvSpPr>
          <p:cNvPr id="269" name="사자는 우리의 애완동물이 아니다."/>
          <p:cNvSpPr txBox="1"/>
          <p:nvPr/>
        </p:nvSpPr>
        <p:spPr>
          <a:xfrm>
            <a:off x="7042342" y="10405440"/>
            <a:ext cx="676021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사자는 우리의 애완동물이 아니다.</a:t>
            </a:r>
          </a:p>
        </p:txBody>
      </p:sp>
      <p:sp>
        <p:nvSpPr>
          <p:cNvPr id="270" name="선"/>
          <p:cNvSpPr/>
          <p:nvPr/>
        </p:nvSpPr>
        <p:spPr>
          <a:xfrm>
            <a:off x="10714570" y="4016479"/>
            <a:ext cx="236601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1" name="선"/>
          <p:cNvSpPr/>
          <p:nvPr/>
        </p:nvSpPr>
        <p:spPr>
          <a:xfrm flipV="1">
            <a:off x="13081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2" name="our pet"/>
          <p:cNvSpPr txBox="1"/>
          <p:nvPr/>
        </p:nvSpPr>
        <p:spPr>
          <a:xfrm>
            <a:off x="13917052" y="5262489"/>
            <a:ext cx="234505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our pet</a:t>
            </a:r>
          </a:p>
        </p:txBody>
      </p:sp>
      <p:sp>
        <p:nvSpPr>
          <p:cNvPr id="273" name="우리의 애완동물이"/>
          <p:cNvSpPr txBox="1"/>
          <p:nvPr/>
        </p:nvSpPr>
        <p:spPr>
          <a:xfrm>
            <a:off x="13210551" y="4537820"/>
            <a:ext cx="398386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우리의 애완동물이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10"/>
      <p:bldP build="whole" bldLvl="1" animBg="1" rev="0" advAuto="0" spid="272" grpId="6"/>
      <p:bldP build="whole" bldLvl="1" animBg="1" rev="0" advAuto="0" spid="265" grpId="4"/>
      <p:bldP build="whole" bldLvl="1" animBg="1" rev="0" advAuto="0" spid="266" grpId="5"/>
      <p:bldP build="whole" bldLvl="1" animBg="1" rev="0" advAuto="0" spid="273" grpId="9"/>
      <p:bldP build="whole" bldLvl="1" animBg="1" rev="0" advAuto="0" spid="263" grpId="2"/>
      <p:bldP build="whole" bldLvl="1" animBg="1" rev="0" advAuto="0" spid="262" grpId="1"/>
      <p:bldP build="whole" bldLvl="1" animBg="1" rev="0" advAuto="0" spid="267" grpId="7"/>
      <p:bldP build="whole" bldLvl="1" animBg="1" rev="0" advAuto="0" spid="270" grpId="3"/>
      <p:bldP build="whole" bldLvl="1" animBg="1" rev="0" advAuto="0" spid="268" grpId="8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