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전경에 짧은 울타리를 두고 해안에서 낮게 비행하는 왜가리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풀로 뒤덮인 사구에서 바라본 해변과 바다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pic>
        <p:nvPicPr>
          <p:cNvPr id="12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스크린샷 2024-02-28 오후 11.49.00.png" descr="스크린샷 2024-02-28 오후 11.49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6055" y="1253223"/>
            <a:ext cx="9479766" cy="11609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9. It is cool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It is cool. </a:t>
            </a:r>
          </a:p>
        </p:txBody>
      </p:sp>
      <p:sp>
        <p:nvSpPr>
          <p:cNvPr id="269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0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1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2" name="선"/>
          <p:cNvSpPr/>
          <p:nvPr/>
        </p:nvSpPr>
        <p:spPr>
          <a:xfrm flipV="1">
            <a:off x="9090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7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선"/>
          <p:cNvSpPr/>
          <p:nvPr/>
        </p:nvSpPr>
        <p:spPr>
          <a:xfrm>
            <a:off x="6248369" y="3991079"/>
            <a:ext cx="62426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5" name="타원형"/>
          <p:cNvSpPr/>
          <p:nvPr/>
        </p:nvSpPr>
        <p:spPr>
          <a:xfrm>
            <a:off x="6802192" y="3146328"/>
            <a:ext cx="71319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6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277" name="It"/>
          <p:cNvSpPr txBox="1"/>
          <p:nvPr/>
        </p:nvSpPr>
        <p:spPr>
          <a:xfrm>
            <a:off x="7098996" y="5275189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It</a:t>
            </a:r>
          </a:p>
        </p:txBody>
      </p:sp>
      <p:sp>
        <p:nvSpPr>
          <p:cNvPr id="278" name="is"/>
          <p:cNvSpPr txBox="1"/>
          <p:nvPr/>
        </p:nvSpPr>
        <p:spPr>
          <a:xfrm>
            <a:off x="10396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79" name="비인칭 it(해석하지 않음)"/>
          <p:cNvSpPr txBox="1"/>
          <p:nvPr/>
        </p:nvSpPr>
        <p:spPr>
          <a:xfrm>
            <a:off x="4617453" y="4537820"/>
            <a:ext cx="508266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비인칭 it(해석하지 않음)</a:t>
            </a:r>
          </a:p>
        </p:txBody>
      </p:sp>
      <p:sp>
        <p:nvSpPr>
          <p:cNvPr id="280" name="이다"/>
          <p:cNvSpPr txBox="1"/>
          <p:nvPr/>
        </p:nvSpPr>
        <p:spPr>
          <a:xfrm>
            <a:off x="9741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81" name="날씨가 시원하다."/>
          <p:cNvSpPr txBox="1"/>
          <p:nvPr/>
        </p:nvSpPr>
        <p:spPr>
          <a:xfrm>
            <a:off x="7042342" y="10405440"/>
            <a:ext cx="369849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날씨가 시원하다.</a:t>
            </a:r>
          </a:p>
        </p:txBody>
      </p:sp>
      <p:sp>
        <p:nvSpPr>
          <p:cNvPr id="282" name="선"/>
          <p:cNvSpPr/>
          <p:nvPr/>
        </p:nvSpPr>
        <p:spPr>
          <a:xfrm>
            <a:off x="7565949" y="3991079"/>
            <a:ext cx="14306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3" name="선"/>
          <p:cNvSpPr/>
          <p:nvPr/>
        </p:nvSpPr>
        <p:spPr>
          <a:xfrm flipV="1">
            <a:off x="12192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4" name="cool"/>
          <p:cNvSpPr txBox="1"/>
          <p:nvPr/>
        </p:nvSpPr>
        <p:spPr>
          <a:xfrm>
            <a:off x="13155052" y="5262489"/>
            <a:ext cx="14363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cool</a:t>
            </a:r>
          </a:p>
        </p:txBody>
      </p:sp>
      <p:sp>
        <p:nvSpPr>
          <p:cNvPr id="285" name="시원한"/>
          <p:cNvSpPr txBox="1"/>
          <p:nvPr/>
        </p:nvSpPr>
        <p:spPr>
          <a:xfrm>
            <a:off x="12575551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시원한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6"/>
      <p:bldP build="whole" bldLvl="1" animBg="1" rev="0" advAuto="0" spid="282" grpId="3"/>
      <p:bldP build="whole" bldLvl="1" animBg="1" rev="0" advAuto="0" spid="274" grpId="1"/>
      <p:bldP build="whole" bldLvl="1" animBg="1" rev="0" advAuto="0" spid="277" grpId="4"/>
      <p:bldP build="whole" bldLvl="1" animBg="1" rev="0" advAuto="0" spid="275" grpId="2"/>
      <p:bldP build="whole" bldLvl="1" animBg="1" rev="0" advAuto="0" spid="278" grpId="5"/>
      <p:bldP build="whole" bldLvl="1" animBg="1" rev="0" advAuto="0" spid="279" grpId="7"/>
      <p:bldP build="whole" bldLvl="1" animBg="1" rev="0" advAuto="0" spid="280" grpId="8"/>
      <p:bldP build="whole" bldLvl="1" animBg="1" rev="0" advAuto="0" spid="281" grpId="10"/>
      <p:bldP build="whole" bldLvl="1" animBg="1" rev="0" advAuto="0" spid="285" grpId="9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10. Many farmers harvest crops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10. Many farmers harvest crops. </a:t>
            </a:r>
          </a:p>
        </p:txBody>
      </p:sp>
      <p:sp>
        <p:nvSpPr>
          <p:cNvPr id="288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1" name="선"/>
          <p:cNvSpPr/>
          <p:nvPr/>
        </p:nvSpPr>
        <p:spPr>
          <a:xfrm flipV="1">
            <a:off x="1150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9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선"/>
          <p:cNvSpPr/>
          <p:nvPr/>
        </p:nvSpPr>
        <p:spPr>
          <a:xfrm>
            <a:off x="6722698" y="3991079"/>
            <a:ext cx="405730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4" name="타원형"/>
          <p:cNvSpPr/>
          <p:nvPr/>
        </p:nvSpPr>
        <p:spPr>
          <a:xfrm>
            <a:off x="10842769" y="3146328"/>
            <a:ext cx="2450831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5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296" name="Many farmers"/>
          <p:cNvSpPr txBox="1"/>
          <p:nvPr/>
        </p:nvSpPr>
        <p:spPr>
          <a:xfrm>
            <a:off x="6717996" y="5262489"/>
            <a:ext cx="42799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Many farmers</a:t>
            </a:r>
          </a:p>
        </p:txBody>
      </p:sp>
      <p:sp>
        <p:nvSpPr>
          <p:cNvPr id="297" name="harvest"/>
          <p:cNvSpPr txBox="1"/>
          <p:nvPr/>
        </p:nvSpPr>
        <p:spPr>
          <a:xfrm>
            <a:off x="12047418" y="5262489"/>
            <a:ext cx="24320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harvest</a:t>
            </a:r>
          </a:p>
        </p:txBody>
      </p:sp>
      <p:sp>
        <p:nvSpPr>
          <p:cNvPr id="298" name="많은 농부들이"/>
          <p:cNvSpPr txBox="1"/>
          <p:nvPr/>
        </p:nvSpPr>
        <p:spPr>
          <a:xfrm>
            <a:off x="6903453" y="4537820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많은 농부들이</a:t>
            </a:r>
          </a:p>
        </p:txBody>
      </p:sp>
      <p:sp>
        <p:nvSpPr>
          <p:cNvPr id="299" name="수확한다"/>
          <p:cNvSpPr txBox="1"/>
          <p:nvPr/>
        </p:nvSpPr>
        <p:spPr>
          <a:xfrm>
            <a:off x="11900072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수확한다</a:t>
            </a:r>
          </a:p>
        </p:txBody>
      </p:sp>
      <p:sp>
        <p:nvSpPr>
          <p:cNvPr id="300" name="많은 농부들이 작물들을 수확한다."/>
          <p:cNvSpPr txBox="1"/>
          <p:nvPr/>
        </p:nvSpPr>
        <p:spPr>
          <a:xfrm>
            <a:off x="7042342" y="10405440"/>
            <a:ext cx="676021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많은 농부들이 작물들을 수확한다.</a:t>
            </a:r>
          </a:p>
        </p:txBody>
      </p:sp>
      <p:sp>
        <p:nvSpPr>
          <p:cNvPr id="301" name="선"/>
          <p:cNvSpPr/>
          <p:nvPr/>
        </p:nvSpPr>
        <p:spPr>
          <a:xfrm>
            <a:off x="13451137" y="3991079"/>
            <a:ext cx="198042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2" name="선"/>
          <p:cNvSpPr/>
          <p:nvPr/>
        </p:nvSpPr>
        <p:spPr>
          <a:xfrm flipV="1">
            <a:off x="14986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3" name="crops"/>
          <p:cNvSpPr txBox="1"/>
          <p:nvPr/>
        </p:nvSpPr>
        <p:spPr>
          <a:xfrm>
            <a:off x="15568052" y="5262489"/>
            <a:ext cx="182943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crops</a:t>
            </a:r>
          </a:p>
        </p:txBody>
      </p:sp>
      <p:sp>
        <p:nvSpPr>
          <p:cNvPr id="304" name="작물들을"/>
          <p:cNvSpPr txBox="1"/>
          <p:nvPr/>
        </p:nvSpPr>
        <p:spPr>
          <a:xfrm>
            <a:off x="14988551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작물들을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6"/>
      <p:bldP build="whole" bldLvl="1" animBg="1" rev="0" advAuto="0" spid="294" grpId="2"/>
      <p:bldP build="whole" bldLvl="1" animBg="1" rev="0" advAuto="0" spid="296" grpId="4"/>
      <p:bldP build="whole" bldLvl="1" animBg="1" rev="0" advAuto="0" spid="297" grpId="5"/>
      <p:bldP build="whole" bldLvl="1" animBg="1" rev="0" advAuto="0" spid="298" grpId="7"/>
      <p:bldP build="whole" bldLvl="1" animBg="1" rev="0" advAuto="0" spid="299" grpId="8"/>
      <p:bldP build="whole" bldLvl="1" animBg="1" rev="0" advAuto="0" spid="301" grpId="3"/>
      <p:bldP build="whole" bldLvl="1" animBg="1" rev="0" advAuto="0" spid="293" grpId="1"/>
      <p:bldP build="whole" bldLvl="1" animBg="1" rev="0" advAuto="0" spid="304" grpId="9"/>
      <p:bldP build="whole" bldLvl="1" animBg="1" rev="0" advAuto="0" spid="300" grpId="1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11. It is December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11. It is December. </a:t>
            </a:r>
          </a:p>
        </p:txBody>
      </p:sp>
      <p:sp>
        <p:nvSpPr>
          <p:cNvPr id="307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8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9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0" name="선"/>
          <p:cNvSpPr/>
          <p:nvPr/>
        </p:nvSpPr>
        <p:spPr>
          <a:xfrm flipV="1">
            <a:off x="9090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31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선"/>
          <p:cNvSpPr/>
          <p:nvPr/>
        </p:nvSpPr>
        <p:spPr>
          <a:xfrm>
            <a:off x="6629369" y="3991079"/>
            <a:ext cx="62426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3" name="타원형"/>
          <p:cNvSpPr/>
          <p:nvPr/>
        </p:nvSpPr>
        <p:spPr>
          <a:xfrm>
            <a:off x="7145627" y="3146328"/>
            <a:ext cx="71319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4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315" name="It"/>
          <p:cNvSpPr txBox="1"/>
          <p:nvPr/>
        </p:nvSpPr>
        <p:spPr>
          <a:xfrm>
            <a:off x="7098996" y="5275189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It</a:t>
            </a:r>
          </a:p>
        </p:txBody>
      </p:sp>
      <p:sp>
        <p:nvSpPr>
          <p:cNvPr id="316" name="is"/>
          <p:cNvSpPr txBox="1"/>
          <p:nvPr/>
        </p:nvSpPr>
        <p:spPr>
          <a:xfrm>
            <a:off x="10396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317" name="비인칭 it(해석하지 않음)"/>
          <p:cNvSpPr txBox="1"/>
          <p:nvPr/>
        </p:nvSpPr>
        <p:spPr>
          <a:xfrm>
            <a:off x="4617453" y="4537820"/>
            <a:ext cx="508266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비인칭 it(해석하지 않음)</a:t>
            </a:r>
          </a:p>
        </p:txBody>
      </p:sp>
      <p:sp>
        <p:nvSpPr>
          <p:cNvPr id="318" name="이다"/>
          <p:cNvSpPr txBox="1"/>
          <p:nvPr/>
        </p:nvSpPr>
        <p:spPr>
          <a:xfrm>
            <a:off x="9741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319" name="12월이다."/>
          <p:cNvSpPr txBox="1"/>
          <p:nvPr/>
        </p:nvSpPr>
        <p:spPr>
          <a:xfrm>
            <a:off x="7042342" y="10405440"/>
            <a:ext cx="245656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12월이다.</a:t>
            </a:r>
          </a:p>
        </p:txBody>
      </p:sp>
      <p:sp>
        <p:nvSpPr>
          <p:cNvPr id="320" name="선"/>
          <p:cNvSpPr/>
          <p:nvPr/>
        </p:nvSpPr>
        <p:spPr>
          <a:xfrm>
            <a:off x="7984501" y="3991079"/>
            <a:ext cx="307155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1" name="선"/>
          <p:cNvSpPr/>
          <p:nvPr/>
        </p:nvSpPr>
        <p:spPr>
          <a:xfrm flipV="1">
            <a:off x="12192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2" name="December"/>
          <p:cNvSpPr txBox="1"/>
          <p:nvPr/>
        </p:nvSpPr>
        <p:spPr>
          <a:xfrm>
            <a:off x="13155052" y="5262489"/>
            <a:ext cx="32448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December</a:t>
            </a:r>
          </a:p>
        </p:txBody>
      </p:sp>
      <p:sp>
        <p:nvSpPr>
          <p:cNvPr id="323" name="12월"/>
          <p:cNvSpPr txBox="1"/>
          <p:nvPr/>
        </p:nvSpPr>
        <p:spPr>
          <a:xfrm>
            <a:off x="13451851" y="4537820"/>
            <a:ext cx="151511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12월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5"/>
      <p:bldP build="whole" bldLvl="1" animBg="1" rev="0" advAuto="0" spid="320" grpId="3"/>
      <p:bldP build="whole" bldLvl="1" animBg="1" rev="0" advAuto="0" spid="312" grpId="1"/>
      <p:bldP build="whole" bldLvl="1" animBg="1" rev="0" advAuto="0" spid="319" grpId="10"/>
      <p:bldP build="whole" bldLvl="1" animBg="1" rev="0" advAuto="0" spid="315" grpId="4"/>
      <p:bldP build="whole" bldLvl="1" animBg="1" rev="0" advAuto="0" spid="317" grpId="7"/>
      <p:bldP build="whole" bldLvl="1" animBg="1" rev="0" advAuto="0" spid="318" grpId="8"/>
      <p:bldP build="whole" bldLvl="1" animBg="1" rev="0" advAuto="0" spid="323" grpId="9"/>
      <p:bldP build="whole" bldLvl="1" animBg="1" rev="0" advAuto="0" spid="313" grpId="2"/>
      <p:bldP build="whole" bldLvl="1" animBg="1" rev="0" advAuto="0" spid="322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12. It is cold and snows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12. It is cold and snows. </a:t>
            </a:r>
          </a:p>
        </p:txBody>
      </p:sp>
      <p:sp>
        <p:nvSpPr>
          <p:cNvPr id="326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7" name="선"/>
          <p:cNvSpPr/>
          <p:nvPr/>
        </p:nvSpPr>
        <p:spPr>
          <a:xfrm>
            <a:off x="5461000" y="11582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8" name="문서 편집"/>
          <p:cNvSpPr/>
          <p:nvPr/>
        </p:nvSpPr>
        <p:spPr>
          <a:xfrm>
            <a:off x="5462986" y="10481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9" name="선"/>
          <p:cNvSpPr/>
          <p:nvPr/>
        </p:nvSpPr>
        <p:spPr>
          <a:xfrm flipV="1">
            <a:off x="9090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33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선"/>
          <p:cNvSpPr/>
          <p:nvPr/>
        </p:nvSpPr>
        <p:spPr>
          <a:xfrm>
            <a:off x="6629369" y="3991079"/>
            <a:ext cx="62426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2" name="타원형"/>
          <p:cNvSpPr/>
          <p:nvPr/>
        </p:nvSpPr>
        <p:spPr>
          <a:xfrm>
            <a:off x="7145627" y="3146328"/>
            <a:ext cx="71319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3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334" name="It"/>
          <p:cNvSpPr txBox="1"/>
          <p:nvPr/>
        </p:nvSpPr>
        <p:spPr>
          <a:xfrm>
            <a:off x="7098996" y="5275189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It</a:t>
            </a:r>
          </a:p>
        </p:txBody>
      </p:sp>
      <p:sp>
        <p:nvSpPr>
          <p:cNvPr id="335" name="is"/>
          <p:cNvSpPr txBox="1"/>
          <p:nvPr/>
        </p:nvSpPr>
        <p:spPr>
          <a:xfrm>
            <a:off x="10396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336" name="비인칭 it(해석하지 않음)"/>
          <p:cNvSpPr txBox="1"/>
          <p:nvPr/>
        </p:nvSpPr>
        <p:spPr>
          <a:xfrm>
            <a:off x="4617453" y="4537820"/>
            <a:ext cx="508266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비인칭 it(해석하지 않음)</a:t>
            </a:r>
          </a:p>
        </p:txBody>
      </p:sp>
      <p:sp>
        <p:nvSpPr>
          <p:cNvPr id="337" name="이다"/>
          <p:cNvSpPr txBox="1"/>
          <p:nvPr/>
        </p:nvSpPr>
        <p:spPr>
          <a:xfrm>
            <a:off x="971332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338" name="12월이고 눈이 내린다."/>
          <p:cNvSpPr txBox="1"/>
          <p:nvPr/>
        </p:nvSpPr>
        <p:spPr>
          <a:xfrm>
            <a:off x="7042342" y="10786440"/>
            <a:ext cx="470039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12월이고 눈이 내린다.</a:t>
            </a:r>
          </a:p>
        </p:txBody>
      </p:sp>
      <p:sp>
        <p:nvSpPr>
          <p:cNvPr id="339" name="선"/>
          <p:cNvSpPr/>
          <p:nvPr/>
        </p:nvSpPr>
        <p:spPr>
          <a:xfrm>
            <a:off x="7984501" y="3991079"/>
            <a:ext cx="121879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0" name="선"/>
          <p:cNvSpPr/>
          <p:nvPr/>
        </p:nvSpPr>
        <p:spPr>
          <a:xfrm flipV="1">
            <a:off x="12192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1" name="cold"/>
          <p:cNvSpPr txBox="1"/>
          <p:nvPr/>
        </p:nvSpPr>
        <p:spPr>
          <a:xfrm>
            <a:off x="13155052" y="5262489"/>
            <a:ext cx="14465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cold</a:t>
            </a:r>
          </a:p>
        </p:txBody>
      </p:sp>
      <p:sp>
        <p:nvSpPr>
          <p:cNvPr id="342" name="12월"/>
          <p:cNvSpPr txBox="1"/>
          <p:nvPr/>
        </p:nvSpPr>
        <p:spPr>
          <a:xfrm>
            <a:off x="12943851" y="4537820"/>
            <a:ext cx="151511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12월</a:t>
            </a:r>
          </a:p>
        </p:txBody>
      </p:sp>
      <p:sp>
        <p:nvSpPr>
          <p:cNvPr id="343" name="삼각형"/>
          <p:cNvSpPr/>
          <p:nvPr/>
        </p:nvSpPr>
        <p:spPr>
          <a:xfrm>
            <a:off x="9448872" y="3182979"/>
            <a:ext cx="1053271" cy="755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4" name="타원형"/>
          <p:cNvSpPr/>
          <p:nvPr/>
        </p:nvSpPr>
        <p:spPr>
          <a:xfrm>
            <a:off x="10641604" y="3146328"/>
            <a:ext cx="2070897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5" name="and"/>
          <p:cNvSpPr txBox="1"/>
          <p:nvPr/>
        </p:nvSpPr>
        <p:spPr>
          <a:xfrm>
            <a:off x="8366951" y="7108031"/>
            <a:ext cx="13169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and</a:t>
            </a:r>
          </a:p>
        </p:txBody>
      </p:sp>
      <p:sp>
        <p:nvSpPr>
          <p:cNvPr id="346" name="선"/>
          <p:cNvSpPr/>
          <p:nvPr/>
        </p:nvSpPr>
        <p:spPr>
          <a:xfrm>
            <a:off x="5802845" y="9058044"/>
            <a:ext cx="131572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7" name="선"/>
          <p:cNvSpPr/>
          <p:nvPr/>
        </p:nvSpPr>
        <p:spPr>
          <a:xfrm flipV="1">
            <a:off x="9090215" y="8132300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8" name="snows"/>
          <p:cNvSpPr txBox="1"/>
          <p:nvPr/>
        </p:nvSpPr>
        <p:spPr>
          <a:xfrm>
            <a:off x="9787383" y="7983910"/>
            <a:ext cx="20732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snows</a:t>
            </a:r>
          </a:p>
        </p:txBody>
      </p:sp>
      <p:sp>
        <p:nvSpPr>
          <p:cNvPr id="349" name="그리고"/>
          <p:cNvSpPr txBox="1"/>
          <p:nvPr/>
        </p:nvSpPr>
        <p:spPr>
          <a:xfrm>
            <a:off x="6480824" y="7293616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그리고</a:t>
            </a:r>
          </a:p>
        </p:txBody>
      </p:sp>
      <p:sp>
        <p:nvSpPr>
          <p:cNvPr id="350" name="눈이 내린다"/>
          <p:cNvSpPr txBox="1"/>
          <p:nvPr/>
        </p:nvSpPr>
        <p:spPr>
          <a:xfrm>
            <a:off x="9260120" y="7431881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눈이 내린다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8"/>
      <p:bldP build="whole" bldLvl="1" animBg="1" rev="0" advAuto="0" spid="334" grpId="6"/>
      <p:bldP build="whole" bldLvl="1" animBg="1" rev="0" advAuto="0" spid="336" grpId="10"/>
      <p:bldP build="whole" bldLvl="1" animBg="1" rev="0" advAuto="0" spid="332" grpId="2"/>
      <p:bldP build="whole" bldLvl="1" animBg="1" rev="0" advAuto="0" spid="335" grpId="7"/>
      <p:bldP build="whole" bldLvl="1" animBg="1" rev="0" advAuto="0" spid="337" grpId="11"/>
      <p:bldP build="whole" bldLvl="1" animBg="1" rev="0" advAuto="0" spid="338" grpId="15"/>
      <p:bldP build="whole" bldLvl="1" animBg="1" rev="0" advAuto="0" spid="342" grpId="12"/>
      <p:bldP build="whole" bldLvl="1" animBg="1" rev="0" advAuto="0" spid="348" grpId="9"/>
      <p:bldP build="whole" bldLvl="1" animBg="1" rev="0" advAuto="0" spid="331" grpId="1"/>
      <p:bldP build="whole" bldLvl="1" animBg="1" rev="0" advAuto="0" spid="343" grpId="4"/>
      <p:bldP build="whole" bldLvl="1" animBg="1" rev="0" advAuto="0" spid="349" grpId="13"/>
      <p:bldP build="whole" bldLvl="1" animBg="1" rev="0" advAuto="0" spid="339" grpId="3"/>
      <p:bldP build="whole" bldLvl="1" animBg="1" rev="0" advAuto="0" spid="350" grpId="14"/>
      <p:bldP build="whole" bldLvl="1" animBg="1" rev="0" advAuto="0" spid="344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13. People make snowmen and ride sleighs."/>
          <p:cNvSpPr txBox="1"/>
          <p:nvPr/>
        </p:nvSpPr>
        <p:spPr>
          <a:xfrm>
            <a:off x="5571456" y="3027362"/>
            <a:ext cx="1361998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13. People make snowmen and ride sleighs. </a:t>
            </a:r>
          </a:p>
        </p:txBody>
      </p:sp>
      <p:sp>
        <p:nvSpPr>
          <p:cNvPr id="353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4" name="선"/>
          <p:cNvSpPr/>
          <p:nvPr/>
        </p:nvSpPr>
        <p:spPr>
          <a:xfrm>
            <a:off x="5461000" y="11582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5" name="문서 편집"/>
          <p:cNvSpPr/>
          <p:nvPr/>
        </p:nvSpPr>
        <p:spPr>
          <a:xfrm>
            <a:off x="5462986" y="10481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6" name="선"/>
          <p:cNvSpPr/>
          <p:nvPr/>
        </p:nvSpPr>
        <p:spPr>
          <a:xfrm flipV="1">
            <a:off x="9090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35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선"/>
          <p:cNvSpPr/>
          <p:nvPr/>
        </p:nvSpPr>
        <p:spPr>
          <a:xfrm>
            <a:off x="6629369" y="3991079"/>
            <a:ext cx="207327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9" name="타원형"/>
          <p:cNvSpPr/>
          <p:nvPr/>
        </p:nvSpPr>
        <p:spPr>
          <a:xfrm>
            <a:off x="8884832" y="3146328"/>
            <a:ext cx="1801496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0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361" name="People"/>
          <p:cNvSpPr txBox="1"/>
          <p:nvPr/>
        </p:nvSpPr>
        <p:spPr>
          <a:xfrm>
            <a:off x="6209996" y="5275189"/>
            <a:ext cx="22466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People</a:t>
            </a:r>
          </a:p>
        </p:txBody>
      </p:sp>
      <p:sp>
        <p:nvSpPr>
          <p:cNvPr id="362" name="make"/>
          <p:cNvSpPr txBox="1"/>
          <p:nvPr/>
        </p:nvSpPr>
        <p:spPr>
          <a:xfrm>
            <a:off x="9761418" y="5262489"/>
            <a:ext cx="18275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make</a:t>
            </a:r>
          </a:p>
        </p:txBody>
      </p:sp>
      <p:sp>
        <p:nvSpPr>
          <p:cNvPr id="363" name="사람들은"/>
          <p:cNvSpPr txBox="1"/>
          <p:nvPr/>
        </p:nvSpPr>
        <p:spPr>
          <a:xfrm>
            <a:off x="6014453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사람들은</a:t>
            </a:r>
          </a:p>
        </p:txBody>
      </p:sp>
      <p:sp>
        <p:nvSpPr>
          <p:cNvPr id="364" name="만든다"/>
          <p:cNvSpPr txBox="1"/>
          <p:nvPr/>
        </p:nvSpPr>
        <p:spPr>
          <a:xfrm>
            <a:off x="9446622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만든다</a:t>
            </a:r>
          </a:p>
        </p:txBody>
      </p:sp>
      <p:sp>
        <p:nvSpPr>
          <p:cNvPr id="365" name="사람들은 눈사람을 만들고 썰매를 탄다."/>
          <p:cNvSpPr txBox="1"/>
          <p:nvPr/>
        </p:nvSpPr>
        <p:spPr>
          <a:xfrm>
            <a:off x="7042342" y="10786440"/>
            <a:ext cx="767765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사람들은 눈사람을 만들고 썰매를 탄다.</a:t>
            </a:r>
          </a:p>
        </p:txBody>
      </p:sp>
      <p:sp>
        <p:nvSpPr>
          <p:cNvPr id="366" name="선"/>
          <p:cNvSpPr/>
          <p:nvPr/>
        </p:nvSpPr>
        <p:spPr>
          <a:xfrm>
            <a:off x="10830473" y="3991079"/>
            <a:ext cx="302953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7" name="선"/>
          <p:cNvSpPr/>
          <p:nvPr/>
        </p:nvSpPr>
        <p:spPr>
          <a:xfrm flipV="1">
            <a:off x="12192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8" name="snowmen"/>
          <p:cNvSpPr txBox="1"/>
          <p:nvPr/>
        </p:nvSpPr>
        <p:spPr>
          <a:xfrm>
            <a:off x="13155052" y="5262489"/>
            <a:ext cx="312166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snowmen</a:t>
            </a:r>
          </a:p>
        </p:txBody>
      </p:sp>
      <p:sp>
        <p:nvSpPr>
          <p:cNvPr id="369" name="눈사람을"/>
          <p:cNvSpPr txBox="1"/>
          <p:nvPr/>
        </p:nvSpPr>
        <p:spPr>
          <a:xfrm>
            <a:off x="12943851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눈사람을</a:t>
            </a:r>
          </a:p>
        </p:txBody>
      </p:sp>
      <p:sp>
        <p:nvSpPr>
          <p:cNvPr id="370" name="삼각형"/>
          <p:cNvSpPr/>
          <p:nvPr/>
        </p:nvSpPr>
        <p:spPr>
          <a:xfrm>
            <a:off x="14016480" y="3182979"/>
            <a:ext cx="1053271" cy="755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1" name="타원형"/>
          <p:cNvSpPr/>
          <p:nvPr/>
        </p:nvSpPr>
        <p:spPr>
          <a:xfrm>
            <a:off x="15121374" y="3112837"/>
            <a:ext cx="1278891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2" name="and"/>
          <p:cNvSpPr txBox="1"/>
          <p:nvPr/>
        </p:nvSpPr>
        <p:spPr>
          <a:xfrm>
            <a:off x="8366951" y="7108031"/>
            <a:ext cx="13169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and</a:t>
            </a:r>
          </a:p>
        </p:txBody>
      </p:sp>
      <p:sp>
        <p:nvSpPr>
          <p:cNvPr id="373" name="선"/>
          <p:cNvSpPr/>
          <p:nvPr/>
        </p:nvSpPr>
        <p:spPr>
          <a:xfrm>
            <a:off x="5802845" y="9058044"/>
            <a:ext cx="131572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4" name="선"/>
          <p:cNvSpPr/>
          <p:nvPr/>
        </p:nvSpPr>
        <p:spPr>
          <a:xfrm flipV="1">
            <a:off x="9090215" y="8132300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5" name="ride"/>
          <p:cNvSpPr txBox="1"/>
          <p:nvPr/>
        </p:nvSpPr>
        <p:spPr>
          <a:xfrm>
            <a:off x="9787383" y="7983910"/>
            <a:ext cx="135636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ride</a:t>
            </a:r>
          </a:p>
        </p:txBody>
      </p:sp>
      <p:sp>
        <p:nvSpPr>
          <p:cNvPr id="376" name="그리고"/>
          <p:cNvSpPr txBox="1"/>
          <p:nvPr/>
        </p:nvSpPr>
        <p:spPr>
          <a:xfrm>
            <a:off x="6480824" y="7293616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그리고</a:t>
            </a:r>
          </a:p>
        </p:txBody>
      </p:sp>
      <p:sp>
        <p:nvSpPr>
          <p:cNvPr id="377" name="탄다"/>
          <p:cNvSpPr txBox="1"/>
          <p:nvPr/>
        </p:nvSpPr>
        <p:spPr>
          <a:xfrm>
            <a:off x="9387120" y="7431881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탄다</a:t>
            </a:r>
          </a:p>
        </p:txBody>
      </p:sp>
      <p:sp>
        <p:nvSpPr>
          <p:cNvPr id="378" name="선"/>
          <p:cNvSpPr/>
          <p:nvPr/>
        </p:nvSpPr>
        <p:spPr>
          <a:xfrm>
            <a:off x="16557550" y="3991079"/>
            <a:ext cx="225679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9" name="선"/>
          <p:cNvSpPr/>
          <p:nvPr/>
        </p:nvSpPr>
        <p:spPr>
          <a:xfrm flipV="1">
            <a:off x="12192000" y="8245889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80" name="sleighs"/>
          <p:cNvSpPr txBox="1"/>
          <p:nvPr/>
        </p:nvSpPr>
        <p:spPr>
          <a:xfrm>
            <a:off x="13389939" y="7983910"/>
            <a:ext cx="2256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sleighs</a:t>
            </a:r>
          </a:p>
        </p:txBody>
      </p:sp>
      <p:sp>
        <p:nvSpPr>
          <p:cNvPr id="381" name="썰매를"/>
          <p:cNvSpPr txBox="1"/>
          <p:nvPr/>
        </p:nvSpPr>
        <p:spPr>
          <a:xfrm>
            <a:off x="13370966" y="7431881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썰매를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7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2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8" grpId="9"/>
      <p:bldP build="whole" bldLvl="1" animBg="1" rev="0" advAuto="0" spid="370" grpId="4"/>
      <p:bldP build="whole" bldLvl="1" animBg="1" rev="0" advAuto="0" spid="380" grpId="11"/>
      <p:bldP build="whole" bldLvl="1" animBg="1" rev="0" advAuto="0" spid="358" grpId="1"/>
      <p:bldP build="whole" bldLvl="1" animBg="1" rev="0" advAuto="0" spid="375" grpId="10"/>
      <p:bldP build="whole" bldLvl="1" animBg="1" rev="0" advAuto="0" spid="366" grpId="3"/>
      <p:bldP build="whole" bldLvl="1" animBg="1" rev="0" advAuto="0" spid="371" grpId="5"/>
      <p:bldP build="whole" bldLvl="1" animBg="1" rev="0" advAuto="0" spid="378" grpId="6"/>
      <p:bldP build="whole" bldLvl="1" animBg="1" rev="0" advAuto="0" spid="361" grpId="7"/>
      <p:bldP build="whole" bldLvl="1" animBg="1" rev="0" advAuto="0" spid="359" grpId="2"/>
      <p:bldP build="whole" bldLvl="1" animBg="1" rev="0" advAuto="0" spid="369" grpId="14"/>
      <p:bldP build="whole" bldLvl="1" animBg="1" rev="0" advAuto="0" spid="362" grpId="8"/>
      <p:bldP build="whole" bldLvl="1" animBg="1" rev="0" advAuto="0" spid="363" grpId="12"/>
      <p:bldP build="whole" bldLvl="1" animBg="1" rev="0" advAuto="0" spid="364" grpId="13"/>
      <p:bldP build="whole" bldLvl="1" animBg="1" rev="0" advAuto="0" spid="376" grpId="15"/>
      <p:bldP build="whole" bldLvl="1" animBg="1" rev="0" advAuto="0" spid="377" grpId="16"/>
      <p:bldP build="whole" bldLvl="1" animBg="1" rev="0" advAuto="0" spid="381" grpId="17"/>
      <p:bldP build="whole" bldLvl="1" animBg="1" rev="0" advAuto="0" spid="365" grpId="18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8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8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UNIT 5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5 - 영작연습</a:t>
            </a:r>
          </a:p>
        </p:txBody>
      </p:sp>
      <p:sp>
        <p:nvSpPr>
          <p:cNvPr id="387" name="1. 우리는 사계절을 즐긴다.…"/>
          <p:cNvSpPr txBox="1"/>
          <p:nvPr/>
        </p:nvSpPr>
        <p:spPr>
          <a:xfrm>
            <a:off x="5601406" y="3570369"/>
            <a:ext cx="734580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우리는 사계절을 즐긴다.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[four seasons / we / enjoy] </a:t>
            </a:r>
          </a:p>
        </p:txBody>
      </p:sp>
      <p:sp>
        <p:nvSpPr>
          <p:cNvPr id="388" name="타원형"/>
          <p:cNvSpPr/>
          <p:nvPr/>
        </p:nvSpPr>
        <p:spPr>
          <a:xfrm>
            <a:off x="9694058" y="3604330"/>
            <a:ext cx="1556843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9" name="We enjoy four seasons."/>
          <p:cNvSpPr txBox="1"/>
          <p:nvPr/>
        </p:nvSpPr>
        <p:spPr>
          <a:xfrm>
            <a:off x="7082755" y="10318297"/>
            <a:ext cx="584060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We enjoy four seasons.</a:t>
            </a:r>
          </a:p>
        </p:txBody>
      </p:sp>
      <p:sp>
        <p:nvSpPr>
          <p:cNvPr id="390" name="선"/>
          <p:cNvSpPr/>
          <p:nvPr/>
        </p:nvSpPr>
        <p:spPr>
          <a:xfrm>
            <a:off x="6228653" y="4408898"/>
            <a:ext cx="139581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91" name="선"/>
          <p:cNvSpPr/>
          <p:nvPr/>
        </p:nvSpPr>
        <p:spPr>
          <a:xfrm>
            <a:off x="7829013" y="4408898"/>
            <a:ext cx="182469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3"/>
      <p:bldP build="whole" bldLvl="1" animBg="1" rev="0" advAuto="0" spid="388" grpId="2"/>
      <p:bldP build="whole" bldLvl="1" animBg="1" rev="0" advAuto="0" spid="389" grpId="4"/>
      <p:bldP build="whole" bldLvl="1" animBg="1" rev="0" advAuto="0" spid="39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9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9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2. 봄이 온다.…"/>
          <p:cNvSpPr txBox="1"/>
          <p:nvPr/>
        </p:nvSpPr>
        <p:spPr>
          <a:xfrm>
            <a:off x="5601406" y="3570369"/>
            <a:ext cx="484949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봄이 온다.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[spring / comes] </a:t>
            </a:r>
          </a:p>
        </p:txBody>
      </p:sp>
      <p:sp>
        <p:nvSpPr>
          <p:cNvPr id="397" name="타원형"/>
          <p:cNvSpPr/>
          <p:nvPr/>
        </p:nvSpPr>
        <p:spPr>
          <a:xfrm>
            <a:off x="7199441" y="3621898"/>
            <a:ext cx="1254368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8" name="Spring comes."/>
          <p:cNvSpPr txBox="1"/>
          <p:nvPr/>
        </p:nvSpPr>
        <p:spPr>
          <a:xfrm>
            <a:off x="7082755" y="10318297"/>
            <a:ext cx="369176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Spring comes.</a:t>
            </a:r>
          </a:p>
        </p:txBody>
      </p:sp>
      <p:sp>
        <p:nvSpPr>
          <p:cNvPr id="399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00" name="UNIT 5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7" grpId="2"/>
      <p:bldP build="whole" bldLvl="1" animBg="1" rev="0" advAuto="0" spid="398" grpId="3"/>
      <p:bldP build="whole" bldLvl="1" animBg="1" rev="0" advAuto="0" spid="39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03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0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3. 꽃이 피어난다.…"/>
          <p:cNvSpPr txBox="1"/>
          <p:nvPr/>
        </p:nvSpPr>
        <p:spPr>
          <a:xfrm>
            <a:off x="5601406" y="3570369"/>
            <a:ext cx="563384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꽃이 피어난다.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[flowers / blossom] </a:t>
            </a:r>
          </a:p>
        </p:txBody>
      </p:sp>
      <p:sp>
        <p:nvSpPr>
          <p:cNvPr id="406" name="타원형"/>
          <p:cNvSpPr/>
          <p:nvPr/>
        </p:nvSpPr>
        <p:spPr>
          <a:xfrm>
            <a:off x="7304848" y="3609198"/>
            <a:ext cx="1958934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7" name="Flowers blossom."/>
          <p:cNvSpPr txBox="1"/>
          <p:nvPr/>
        </p:nvSpPr>
        <p:spPr>
          <a:xfrm>
            <a:off x="7082755" y="10318297"/>
            <a:ext cx="451878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Flowers blossom.</a:t>
            </a:r>
          </a:p>
        </p:txBody>
      </p:sp>
      <p:sp>
        <p:nvSpPr>
          <p:cNvPr id="408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09" name="UNIT 5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7" grpId="3"/>
      <p:bldP build="whole" bldLvl="1" animBg="1" rev="0" advAuto="0" spid="406" grpId="2"/>
      <p:bldP build="whole" bldLvl="1" animBg="1" rev="0" advAuto="0" spid="40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1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1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4. 여름이다! 아이들은 물놀이를 한다.…"/>
          <p:cNvSpPr txBox="1"/>
          <p:nvPr/>
        </p:nvSpPr>
        <p:spPr>
          <a:xfrm>
            <a:off x="5601406" y="3570369"/>
            <a:ext cx="1153223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여름이다! 아이들은 물놀이를 한다.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[it / splash / is / children / water / summer!] </a:t>
            </a:r>
          </a:p>
        </p:txBody>
      </p:sp>
      <p:sp>
        <p:nvSpPr>
          <p:cNvPr id="415" name="타원형"/>
          <p:cNvSpPr/>
          <p:nvPr/>
        </p:nvSpPr>
        <p:spPr>
          <a:xfrm>
            <a:off x="7199441" y="3621898"/>
            <a:ext cx="965164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6" name="It is summer! Children splash water."/>
          <p:cNvSpPr txBox="1"/>
          <p:nvPr/>
        </p:nvSpPr>
        <p:spPr>
          <a:xfrm>
            <a:off x="7082755" y="10318297"/>
            <a:ext cx="909282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It is summer! Children splash water.</a:t>
            </a:r>
          </a:p>
        </p:txBody>
      </p:sp>
      <p:sp>
        <p:nvSpPr>
          <p:cNvPr id="417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18" name="선"/>
          <p:cNvSpPr/>
          <p:nvPr/>
        </p:nvSpPr>
        <p:spPr>
          <a:xfrm>
            <a:off x="8387242" y="4408898"/>
            <a:ext cx="195512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19" name="타원형"/>
          <p:cNvSpPr/>
          <p:nvPr/>
        </p:nvSpPr>
        <p:spPr>
          <a:xfrm>
            <a:off x="12381920" y="3621898"/>
            <a:ext cx="965163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0" name="선"/>
          <p:cNvSpPr/>
          <p:nvPr/>
        </p:nvSpPr>
        <p:spPr>
          <a:xfrm>
            <a:off x="10389962" y="4408898"/>
            <a:ext cx="195512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21" name="UNIT 5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0" grpId="5"/>
      <p:bldP build="whole" bldLvl="1" animBg="1" rev="0" advAuto="0" spid="416" grpId="6"/>
      <p:bldP build="whole" bldLvl="1" animBg="1" rev="0" advAuto="0" spid="415" grpId="1"/>
      <p:bldP build="whole" bldLvl="1" animBg="1" rev="0" advAuto="0" spid="418" grpId="3"/>
      <p:bldP build="whole" bldLvl="1" animBg="1" rev="0" advAuto="0" spid="417" grpId="2"/>
      <p:bldP build="whole" bldLvl="1" animBg="1" rev="0" advAuto="0" spid="419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2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2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5. 가을이다. 나무들이 열매를 맺는다.…"/>
          <p:cNvSpPr txBox="1"/>
          <p:nvPr/>
        </p:nvSpPr>
        <p:spPr>
          <a:xfrm>
            <a:off x="5601406" y="3570369"/>
            <a:ext cx="869607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가을이다. 나무들이 열매를 맺는다.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[fruits / fall / is / trees / it / bear] </a:t>
            </a:r>
          </a:p>
        </p:txBody>
      </p:sp>
      <p:sp>
        <p:nvSpPr>
          <p:cNvPr id="427" name="타원형"/>
          <p:cNvSpPr/>
          <p:nvPr/>
        </p:nvSpPr>
        <p:spPr>
          <a:xfrm>
            <a:off x="11854888" y="3621898"/>
            <a:ext cx="1600775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8" name="It is fall. Trees bear fruits."/>
          <p:cNvSpPr txBox="1"/>
          <p:nvPr/>
        </p:nvSpPr>
        <p:spPr>
          <a:xfrm>
            <a:off x="7082755" y="10318297"/>
            <a:ext cx="648068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It is fall. Trees bear fruits.</a:t>
            </a:r>
          </a:p>
        </p:txBody>
      </p:sp>
      <p:sp>
        <p:nvSpPr>
          <p:cNvPr id="429" name="선"/>
          <p:cNvSpPr/>
          <p:nvPr/>
        </p:nvSpPr>
        <p:spPr>
          <a:xfrm>
            <a:off x="8442186" y="4408898"/>
            <a:ext cx="191673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30" name="선"/>
          <p:cNvSpPr/>
          <p:nvPr/>
        </p:nvSpPr>
        <p:spPr>
          <a:xfrm>
            <a:off x="10427448" y="4408898"/>
            <a:ext cx="133986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31" name="타원형"/>
          <p:cNvSpPr/>
          <p:nvPr/>
        </p:nvSpPr>
        <p:spPr>
          <a:xfrm>
            <a:off x="7146738" y="3621898"/>
            <a:ext cx="1006276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2" name="선"/>
          <p:cNvSpPr/>
          <p:nvPr/>
        </p:nvSpPr>
        <p:spPr>
          <a:xfrm>
            <a:off x="6211085" y="4408898"/>
            <a:ext cx="104437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33" name="UNIT 5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8" grpId="6"/>
      <p:bldP build="whole" bldLvl="1" animBg="1" rev="0" advAuto="0" spid="430" grpId="5"/>
      <p:bldP build="whole" bldLvl="1" animBg="1" rev="0" advAuto="0" spid="429" grpId="3"/>
      <p:bldP build="whole" bldLvl="1" animBg="1" rev="0" advAuto="0" spid="427" grpId="4"/>
      <p:bldP build="whole" bldLvl="1" animBg="1" rev="0" advAuto="0" spid="432" grpId="2"/>
      <p:bldP build="whole" bldLvl="1" animBg="1" rev="0" advAuto="0" spid="4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1. We experience four seasons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We experience four seasons. </a:t>
            </a:r>
          </a:p>
        </p:txBody>
      </p:sp>
      <p:sp>
        <p:nvSpPr>
          <p:cNvPr id="124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5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128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9" name="선"/>
          <p:cNvSpPr/>
          <p:nvPr/>
        </p:nvSpPr>
        <p:spPr>
          <a:xfrm flipV="1">
            <a:off x="10416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0" name="타원형"/>
          <p:cNvSpPr/>
          <p:nvPr/>
        </p:nvSpPr>
        <p:spPr>
          <a:xfrm>
            <a:off x="7019250" y="3196399"/>
            <a:ext cx="3351023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experience"/>
          <p:cNvSpPr txBox="1"/>
          <p:nvPr/>
        </p:nvSpPr>
        <p:spPr>
          <a:xfrm>
            <a:off x="10960847" y="5229476"/>
            <a:ext cx="346773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experience</a:t>
            </a:r>
          </a:p>
        </p:txBody>
      </p:sp>
      <p:sp>
        <p:nvSpPr>
          <p:cNvPr id="132" name="우리는"/>
          <p:cNvSpPr txBox="1"/>
          <p:nvPr/>
        </p:nvSpPr>
        <p:spPr>
          <a:xfrm>
            <a:off x="6748476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</a:t>
            </a:r>
          </a:p>
        </p:txBody>
      </p:sp>
      <p:sp>
        <p:nvSpPr>
          <p:cNvPr id="133" name="우리는 사계절을 경험한다."/>
          <p:cNvSpPr txBox="1"/>
          <p:nvPr/>
        </p:nvSpPr>
        <p:spPr>
          <a:xfrm>
            <a:off x="7374807" y="9667595"/>
            <a:ext cx="543382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 사계절을 경험한다.</a:t>
            </a:r>
          </a:p>
        </p:txBody>
      </p:sp>
      <p:sp>
        <p:nvSpPr>
          <p:cNvPr id="134" name="선"/>
          <p:cNvSpPr/>
          <p:nvPr/>
        </p:nvSpPr>
        <p:spPr>
          <a:xfrm>
            <a:off x="6107827" y="4184324"/>
            <a:ext cx="8949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5" name="We"/>
          <p:cNvSpPr txBox="1"/>
          <p:nvPr/>
        </p:nvSpPr>
        <p:spPr>
          <a:xfrm>
            <a:off x="7344964" y="5229476"/>
            <a:ext cx="10820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We</a:t>
            </a:r>
          </a:p>
        </p:txBody>
      </p:sp>
      <p:sp>
        <p:nvSpPr>
          <p:cNvPr id="136" name="경험한다"/>
          <p:cNvSpPr txBox="1"/>
          <p:nvPr/>
        </p:nvSpPr>
        <p:spPr>
          <a:xfrm>
            <a:off x="1112191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경험한다</a:t>
            </a:r>
          </a:p>
        </p:txBody>
      </p:sp>
      <p:sp>
        <p:nvSpPr>
          <p:cNvPr id="137" name="선"/>
          <p:cNvSpPr/>
          <p:nvPr/>
        </p:nvSpPr>
        <p:spPr>
          <a:xfrm>
            <a:off x="10534894" y="4184324"/>
            <a:ext cx="401593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8" name="선"/>
          <p:cNvSpPr/>
          <p:nvPr/>
        </p:nvSpPr>
        <p:spPr>
          <a:xfrm flipV="1">
            <a:off x="14973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9" name="four seasons"/>
          <p:cNvSpPr txBox="1"/>
          <p:nvPr/>
        </p:nvSpPr>
        <p:spPr>
          <a:xfrm>
            <a:off x="15914944" y="5229476"/>
            <a:ext cx="39687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four seasons</a:t>
            </a:r>
          </a:p>
        </p:txBody>
      </p:sp>
      <p:sp>
        <p:nvSpPr>
          <p:cNvPr id="140" name="사계절을"/>
          <p:cNvSpPr txBox="1"/>
          <p:nvPr/>
        </p:nvSpPr>
        <p:spPr>
          <a:xfrm>
            <a:off x="1644493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사계절을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8"/>
      <p:bldP build="whole" bldLvl="1" animBg="1" rev="0" advAuto="0" spid="134" grpId="1"/>
      <p:bldP build="whole" bldLvl="1" animBg="1" rev="0" advAuto="0" spid="130" grpId="2"/>
      <p:bldP build="whole" bldLvl="1" animBg="1" rev="0" advAuto="0" spid="132" grpId="7"/>
      <p:bldP build="whole" bldLvl="1" animBg="1" rev="0" advAuto="0" spid="133" grpId="10"/>
      <p:bldP build="whole" bldLvl="1" animBg="1" rev="0" advAuto="0" spid="131" grpId="5"/>
      <p:bldP build="whole" bldLvl="1" animBg="1" rev="0" advAuto="0" spid="135" grpId="4"/>
      <p:bldP build="whole" bldLvl="1" animBg="1" rev="0" advAuto="0" spid="139" grpId="6"/>
      <p:bldP build="whole" bldLvl="1" animBg="1" rev="0" advAuto="0" spid="137" grpId="3"/>
      <p:bldP build="whole" bldLvl="1" animBg="1" rev="0" advAuto="0" spid="140" grpId="9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36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3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6. 겨울이다. 사람들은 썰매를 타고 스키(타기)를 즐긴다.…"/>
          <p:cNvSpPr txBox="1"/>
          <p:nvPr/>
        </p:nvSpPr>
        <p:spPr>
          <a:xfrm>
            <a:off x="5601406" y="3570369"/>
            <a:ext cx="15046580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겨울이다. 사람들은 썰매를 타고 스키(타기)를 즐긴다.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[sleighs / is / people / winter / skiing / and enjoy / it / ride] </a:t>
            </a:r>
          </a:p>
        </p:txBody>
      </p:sp>
      <p:sp>
        <p:nvSpPr>
          <p:cNvPr id="439" name="타원형"/>
          <p:cNvSpPr/>
          <p:nvPr/>
        </p:nvSpPr>
        <p:spPr>
          <a:xfrm>
            <a:off x="11854888" y="3621898"/>
            <a:ext cx="1006276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0" name="It is winter. People ride sleighs and enjoy skiing."/>
          <p:cNvSpPr txBox="1"/>
          <p:nvPr/>
        </p:nvSpPr>
        <p:spPr>
          <a:xfrm>
            <a:off x="7082755" y="10318297"/>
            <a:ext cx="1208036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It is winter. People ride sleighs and enjoy skiing.</a:t>
            </a:r>
          </a:p>
        </p:txBody>
      </p:sp>
      <p:sp>
        <p:nvSpPr>
          <p:cNvPr id="441" name="선"/>
          <p:cNvSpPr/>
          <p:nvPr/>
        </p:nvSpPr>
        <p:spPr>
          <a:xfrm>
            <a:off x="8442186" y="4408898"/>
            <a:ext cx="191673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42" name="선"/>
          <p:cNvSpPr/>
          <p:nvPr/>
        </p:nvSpPr>
        <p:spPr>
          <a:xfrm>
            <a:off x="10427448" y="4408898"/>
            <a:ext cx="133986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43" name="타원형"/>
          <p:cNvSpPr/>
          <p:nvPr/>
        </p:nvSpPr>
        <p:spPr>
          <a:xfrm>
            <a:off x="7146738" y="3621898"/>
            <a:ext cx="1006276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4" name="선"/>
          <p:cNvSpPr/>
          <p:nvPr/>
        </p:nvSpPr>
        <p:spPr>
          <a:xfrm>
            <a:off x="6211085" y="4408898"/>
            <a:ext cx="104437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45" name="타원형"/>
          <p:cNvSpPr/>
          <p:nvPr/>
        </p:nvSpPr>
        <p:spPr>
          <a:xfrm>
            <a:off x="15719787" y="3621898"/>
            <a:ext cx="1626405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6" name="선"/>
          <p:cNvSpPr/>
          <p:nvPr/>
        </p:nvSpPr>
        <p:spPr>
          <a:xfrm>
            <a:off x="13064092" y="4408898"/>
            <a:ext cx="245276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47" name="UNIT 5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6" grpId="7"/>
      <p:bldP build="whole" bldLvl="1" animBg="1" rev="0" advAuto="0" spid="442" grpId="5"/>
      <p:bldP build="whole" bldLvl="1" animBg="1" rev="0" advAuto="0" spid="444" grpId="2"/>
      <p:bldP build="whole" bldLvl="1" animBg="1" rev="0" advAuto="0" spid="440" grpId="8"/>
      <p:bldP build="whole" bldLvl="1" animBg="1" rev="0" advAuto="0" spid="441" grpId="3"/>
      <p:bldP build="whole" bldLvl="1" animBg="1" rev="0" advAuto="0" spid="439" grpId="4"/>
      <p:bldP build="whole" bldLvl="1" animBg="1" rev="0" advAuto="0" spid="443" grpId="1"/>
      <p:bldP build="whole" bldLvl="1" animBg="1" rev="0" advAuto="0" spid="445" grpId="6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5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5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7. 사계절은 매년 온다.…"/>
          <p:cNvSpPr txBox="1"/>
          <p:nvPr/>
        </p:nvSpPr>
        <p:spPr>
          <a:xfrm>
            <a:off x="5601406" y="3570369"/>
            <a:ext cx="908418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7. 사계절은 매년 온다.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[four seasons/ every year / come] </a:t>
            </a:r>
          </a:p>
        </p:txBody>
      </p:sp>
      <p:sp>
        <p:nvSpPr>
          <p:cNvPr id="453" name="타원형"/>
          <p:cNvSpPr/>
          <p:nvPr/>
        </p:nvSpPr>
        <p:spPr>
          <a:xfrm>
            <a:off x="9219730" y="3586762"/>
            <a:ext cx="1090300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4" name="Four seasons come every year."/>
          <p:cNvSpPr txBox="1"/>
          <p:nvPr/>
        </p:nvSpPr>
        <p:spPr>
          <a:xfrm>
            <a:off x="7082755" y="10318297"/>
            <a:ext cx="772274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Four seasons come every year.</a:t>
            </a:r>
          </a:p>
        </p:txBody>
      </p:sp>
      <p:sp>
        <p:nvSpPr>
          <p:cNvPr id="455" name="선"/>
          <p:cNvSpPr/>
          <p:nvPr/>
        </p:nvSpPr>
        <p:spPr>
          <a:xfrm>
            <a:off x="6228653" y="4408898"/>
            <a:ext cx="193029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56" name="삼각형"/>
          <p:cNvSpPr/>
          <p:nvPr/>
        </p:nvSpPr>
        <p:spPr>
          <a:xfrm>
            <a:off x="8351201" y="3616951"/>
            <a:ext cx="741632" cy="755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7" name="UNIT 5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5" grpId="1"/>
      <p:bldP build="whole" bldLvl="1" animBg="1" rev="0" advAuto="0" spid="454" grpId="4"/>
      <p:bldP build="whole" bldLvl="1" animBg="1" rev="0" advAuto="0" spid="456" grpId="3"/>
      <p:bldP build="whole" bldLvl="1" animBg="1" rev="0" advAuto="0" spid="45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. It is March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It is March. </a:t>
            </a:r>
          </a:p>
        </p:txBody>
      </p:sp>
      <p:sp>
        <p:nvSpPr>
          <p:cNvPr id="143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6" name="선"/>
          <p:cNvSpPr/>
          <p:nvPr/>
        </p:nvSpPr>
        <p:spPr>
          <a:xfrm flipV="1">
            <a:off x="9090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4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선"/>
          <p:cNvSpPr/>
          <p:nvPr/>
        </p:nvSpPr>
        <p:spPr>
          <a:xfrm>
            <a:off x="6248369" y="3991079"/>
            <a:ext cx="62426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9" name="타원형"/>
          <p:cNvSpPr/>
          <p:nvPr/>
        </p:nvSpPr>
        <p:spPr>
          <a:xfrm>
            <a:off x="6802192" y="3146328"/>
            <a:ext cx="71319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0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151" name="It"/>
          <p:cNvSpPr txBox="1"/>
          <p:nvPr/>
        </p:nvSpPr>
        <p:spPr>
          <a:xfrm>
            <a:off x="7098996" y="5275189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It</a:t>
            </a:r>
          </a:p>
        </p:txBody>
      </p:sp>
      <p:sp>
        <p:nvSpPr>
          <p:cNvPr id="152" name="is"/>
          <p:cNvSpPr txBox="1"/>
          <p:nvPr/>
        </p:nvSpPr>
        <p:spPr>
          <a:xfrm>
            <a:off x="10396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53" name="비인칭 it(해석하지 않음)"/>
          <p:cNvSpPr txBox="1"/>
          <p:nvPr/>
        </p:nvSpPr>
        <p:spPr>
          <a:xfrm>
            <a:off x="4617453" y="4537820"/>
            <a:ext cx="508266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비인칭 it(해석하지 않음)</a:t>
            </a:r>
          </a:p>
        </p:txBody>
      </p:sp>
      <p:sp>
        <p:nvSpPr>
          <p:cNvPr id="154" name="이다"/>
          <p:cNvSpPr txBox="1"/>
          <p:nvPr/>
        </p:nvSpPr>
        <p:spPr>
          <a:xfrm>
            <a:off x="9741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55" name="3월이다."/>
          <p:cNvSpPr txBox="1"/>
          <p:nvPr/>
        </p:nvSpPr>
        <p:spPr>
          <a:xfrm>
            <a:off x="7042342" y="10405440"/>
            <a:ext cx="220986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3월이다.</a:t>
            </a:r>
          </a:p>
        </p:txBody>
      </p:sp>
      <p:sp>
        <p:nvSpPr>
          <p:cNvPr id="156" name="선"/>
          <p:cNvSpPr/>
          <p:nvPr/>
        </p:nvSpPr>
        <p:spPr>
          <a:xfrm>
            <a:off x="7565949" y="3991079"/>
            <a:ext cx="209831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7" name="선"/>
          <p:cNvSpPr/>
          <p:nvPr/>
        </p:nvSpPr>
        <p:spPr>
          <a:xfrm flipV="1">
            <a:off x="12192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8" name="March"/>
          <p:cNvSpPr txBox="1"/>
          <p:nvPr/>
        </p:nvSpPr>
        <p:spPr>
          <a:xfrm>
            <a:off x="13155052" y="5262489"/>
            <a:ext cx="20231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March</a:t>
            </a:r>
          </a:p>
        </p:txBody>
      </p:sp>
      <p:sp>
        <p:nvSpPr>
          <p:cNvPr id="159" name="3월"/>
          <p:cNvSpPr txBox="1"/>
          <p:nvPr/>
        </p:nvSpPr>
        <p:spPr>
          <a:xfrm>
            <a:off x="13210551" y="4537820"/>
            <a:ext cx="126841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3월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whole" bldLvl="1" animBg="1" rev="0" advAuto="0" spid="155" grpId="10"/>
      <p:bldP build="whole" bldLvl="1" animBg="1" rev="0" advAuto="0" spid="151" grpId="4"/>
      <p:bldP build="whole" bldLvl="1" animBg="1" rev="0" advAuto="0" spid="156" grpId="3"/>
      <p:bldP build="whole" bldLvl="1" animBg="1" rev="0" advAuto="0" spid="159" grpId="9"/>
      <p:bldP build="whole" bldLvl="1" animBg="1" rev="0" advAuto="0" spid="152" grpId="5"/>
      <p:bldP build="whole" bldLvl="1" animBg="1" rev="0" advAuto="0" spid="154" grpId="8"/>
      <p:bldP build="whole" bldLvl="1" animBg="1" rev="0" advAuto="0" spid="158" grpId="6"/>
      <p:bldP build="whole" bldLvl="1" animBg="1" rev="0" advAuto="0" spid="153" grpId="7"/>
      <p:bldP build="whole" bldLvl="1" animBg="1" rev="0" advAuto="0" spid="1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3. It is warm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It is warm.</a:t>
            </a:r>
          </a:p>
        </p:txBody>
      </p:sp>
      <p:sp>
        <p:nvSpPr>
          <p:cNvPr id="162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5" name="선"/>
          <p:cNvSpPr/>
          <p:nvPr/>
        </p:nvSpPr>
        <p:spPr>
          <a:xfrm flipV="1">
            <a:off x="9090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6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선"/>
          <p:cNvSpPr/>
          <p:nvPr/>
        </p:nvSpPr>
        <p:spPr>
          <a:xfrm>
            <a:off x="6248369" y="3991079"/>
            <a:ext cx="62426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8" name="타원형"/>
          <p:cNvSpPr/>
          <p:nvPr/>
        </p:nvSpPr>
        <p:spPr>
          <a:xfrm>
            <a:off x="6802192" y="3146328"/>
            <a:ext cx="71319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170" name="It"/>
          <p:cNvSpPr txBox="1"/>
          <p:nvPr/>
        </p:nvSpPr>
        <p:spPr>
          <a:xfrm>
            <a:off x="7098996" y="5275189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It</a:t>
            </a:r>
          </a:p>
        </p:txBody>
      </p:sp>
      <p:sp>
        <p:nvSpPr>
          <p:cNvPr id="171" name="is"/>
          <p:cNvSpPr txBox="1"/>
          <p:nvPr/>
        </p:nvSpPr>
        <p:spPr>
          <a:xfrm>
            <a:off x="10396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72" name="비인칭 it(해석하지 않음)"/>
          <p:cNvSpPr txBox="1"/>
          <p:nvPr/>
        </p:nvSpPr>
        <p:spPr>
          <a:xfrm>
            <a:off x="4617453" y="4537820"/>
            <a:ext cx="508266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비인칭 it(해석하지 않음)</a:t>
            </a:r>
          </a:p>
        </p:txBody>
      </p:sp>
      <p:sp>
        <p:nvSpPr>
          <p:cNvPr id="173" name="이다"/>
          <p:cNvSpPr txBox="1"/>
          <p:nvPr/>
        </p:nvSpPr>
        <p:spPr>
          <a:xfrm>
            <a:off x="9741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74" name="날씨가 따뜻하다."/>
          <p:cNvSpPr txBox="1"/>
          <p:nvPr/>
        </p:nvSpPr>
        <p:spPr>
          <a:xfrm>
            <a:off x="7042342" y="10405440"/>
            <a:ext cx="369849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날씨가 따뜻하다.</a:t>
            </a:r>
          </a:p>
        </p:txBody>
      </p:sp>
      <p:sp>
        <p:nvSpPr>
          <p:cNvPr id="175" name="선"/>
          <p:cNvSpPr/>
          <p:nvPr/>
        </p:nvSpPr>
        <p:spPr>
          <a:xfrm>
            <a:off x="7565949" y="3991079"/>
            <a:ext cx="209831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6" name="선"/>
          <p:cNvSpPr/>
          <p:nvPr/>
        </p:nvSpPr>
        <p:spPr>
          <a:xfrm flipV="1">
            <a:off x="12192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7" name="warm"/>
          <p:cNvSpPr txBox="1"/>
          <p:nvPr/>
        </p:nvSpPr>
        <p:spPr>
          <a:xfrm>
            <a:off x="13155052" y="5262489"/>
            <a:ext cx="18973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warm</a:t>
            </a:r>
          </a:p>
        </p:txBody>
      </p:sp>
      <p:sp>
        <p:nvSpPr>
          <p:cNvPr id="178" name="따뜻한"/>
          <p:cNvSpPr txBox="1"/>
          <p:nvPr/>
        </p:nvSpPr>
        <p:spPr>
          <a:xfrm>
            <a:off x="13210551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따뜻한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3"/>
      <p:bldP build="whole" bldLvl="1" animBg="1" rev="0" advAuto="0" spid="178" grpId="9"/>
      <p:bldP build="whole" bldLvl="1" animBg="1" rev="0" advAuto="0" spid="173" grpId="8"/>
      <p:bldP build="whole" bldLvl="1" animBg="1" rev="0" advAuto="0" spid="174" grpId="10"/>
      <p:bldP build="whole" bldLvl="1" animBg="1" rev="0" advAuto="0" spid="171" grpId="5"/>
      <p:bldP build="whole" bldLvl="1" animBg="1" rev="0" advAuto="0" spid="170" grpId="4"/>
      <p:bldP build="whole" bldLvl="1" animBg="1" rev="0" advAuto="0" spid="168" grpId="2"/>
      <p:bldP build="whole" bldLvl="1" animBg="1" rev="0" advAuto="0" spid="167" grpId="1"/>
      <p:bldP build="whole" bldLvl="1" animBg="1" rev="0" advAuto="0" spid="177" grpId="6"/>
      <p:bldP build="whole" bldLvl="1" animBg="1" rev="0" advAuto="0" spid="172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4. Hibernating animals wake up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Hibernating animals wake up. </a:t>
            </a:r>
          </a:p>
        </p:txBody>
      </p:sp>
      <p:sp>
        <p:nvSpPr>
          <p:cNvPr id="181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2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3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선"/>
          <p:cNvSpPr/>
          <p:nvPr/>
        </p:nvSpPr>
        <p:spPr>
          <a:xfrm flipV="1">
            <a:off x="13408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8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선"/>
          <p:cNvSpPr/>
          <p:nvPr/>
        </p:nvSpPr>
        <p:spPr>
          <a:xfrm>
            <a:off x="6248369" y="3991079"/>
            <a:ext cx="637392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7" name="타원형"/>
          <p:cNvSpPr/>
          <p:nvPr/>
        </p:nvSpPr>
        <p:spPr>
          <a:xfrm>
            <a:off x="12575505" y="3146328"/>
            <a:ext cx="2853276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8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189" name="Hibernating animals"/>
          <p:cNvSpPr txBox="1"/>
          <p:nvPr/>
        </p:nvSpPr>
        <p:spPr>
          <a:xfrm>
            <a:off x="6463996" y="5275189"/>
            <a:ext cx="63169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Hibernating animals</a:t>
            </a:r>
          </a:p>
        </p:txBody>
      </p:sp>
      <p:sp>
        <p:nvSpPr>
          <p:cNvPr id="190" name="wake up"/>
          <p:cNvSpPr txBox="1"/>
          <p:nvPr/>
        </p:nvSpPr>
        <p:spPr>
          <a:xfrm>
            <a:off x="14714419" y="5262489"/>
            <a:ext cx="26847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wake up</a:t>
            </a:r>
          </a:p>
        </p:txBody>
      </p:sp>
      <p:sp>
        <p:nvSpPr>
          <p:cNvPr id="191" name="겨울잠을 자는 동물들이"/>
          <p:cNvSpPr txBox="1"/>
          <p:nvPr/>
        </p:nvSpPr>
        <p:spPr>
          <a:xfrm>
            <a:off x="6649453" y="4537820"/>
            <a:ext cx="490131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겨울잠을 자는 동물들이</a:t>
            </a:r>
          </a:p>
        </p:txBody>
      </p:sp>
      <p:sp>
        <p:nvSpPr>
          <p:cNvPr id="192" name="깨어난다"/>
          <p:cNvSpPr txBox="1"/>
          <p:nvPr/>
        </p:nvSpPr>
        <p:spPr>
          <a:xfrm>
            <a:off x="14694072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깨어난다</a:t>
            </a:r>
          </a:p>
        </p:txBody>
      </p:sp>
      <p:sp>
        <p:nvSpPr>
          <p:cNvPr id="193" name="겨울잠을 자는 동물들이 깨어난다."/>
          <p:cNvSpPr txBox="1"/>
          <p:nvPr/>
        </p:nvSpPr>
        <p:spPr>
          <a:xfrm>
            <a:off x="7042342" y="10405440"/>
            <a:ext cx="676021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겨울잠을 자는 동물들이 깨어난다.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3"/>
      <p:bldP build="whole" bldLvl="1" animBg="1" rev="0" advAuto="0" spid="192" grpId="6"/>
      <p:bldP build="whole" bldLvl="1" animBg="1" rev="0" advAuto="0" spid="190" grpId="4"/>
      <p:bldP build="whole" bldLvl="1" animBg="1" rev="0" advAuto="0" spid="193" grpId="7"/>
      <p:bldP build="whole" bldLvl="1" animBg="1" rev="0" advAuto="0" spid="186" grpId="1"/>
      <p:bldP build="whole" bldLvl="1" animBg="1" rev="0" advAuto="0" spid="191" grpId="5"/>
      <p:bldP build="whole" bldLvl="1" animBg="1" rev="0" advAuto="0" spid="18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5. It is July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It is July. </a:t>
            </a:r>
          </a:p>
        </p:txBody>
      </p:sp>
      <p:sp>
        <p:nvSpPr>
          <p:cNvPr id="196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9" name="선"/>
          <p:cNvSpPr/>
          <p:nvPr/>
        </p:nvSpPr>
        <p:spPr>
          <a:xfrm flipV="1">
            <a:off x="9090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0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선"/>
          <p:cNvSpPr/>
          <p:nvPr/>
        </p:nvSpPr>
        <p:spPr>
          <a:xfrm>
            <a:off x="6248369" y="3991079"/>
            <a:ext cx="62426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2" name="타원형"/>
          <p:cNvSpPr/>
          <p:nvPr/>
        </p:nvSpPr>
        <p:spPr>
          <a:xfrm>
            <a:off x="6802192" y="3146328"/>
            <a:ext cx="71319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3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204" name="It"/>
          <p:cNvSpPr txBox="1"/>
          <p:nvPr/>
        </p:nvSpPr>
        <p:spPr>
          <a:xfrm>
            <a:off x="7098996" y="5275189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It</a:t>
            </a:r>
          </a:p>
        </p:txBody>
      </p:sp>
      <p:sp>
        <p:nvSpPr>
          <p:cNvPr id="205" name="is"/>
          <p:cNvSpPr txBox="1"/>
          <p:nvPr/>
        </p:nvSpPr>
        <p:spPr>
          <a:xfrm>
            <a:off x="10396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06" name="비인칭 it(해석하지 않음)"/>
          <p:cNvSpPr txBox="1"/>
          <p:nvPr/>
        </p:nvSpPr>
        <p:spPr>
          <a:xfrm>
            <a:off x="4617453" y="4537820"/>
            <a:ext cx="508266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비인칭 it(해석하지 않음)</a:t>
            </a:r>
          </a:p>
        </p:txBody>
      </p:sp>
      <p:sp>
        <p:nvSpPr>
          <p:cNvPr id="207" name="이다"/>
          <p:cNvSpPr txBox="1"/>
          <p:nvPr/>
        </p:nvSpPr>
        <p:spPr>
          <a:xfrm>
            <a:off x="9741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08" name="7월이다."/>
          <p:cNvSpPr txBox="1"/>
          <p:nvPr/>
        </p:nvSpPr>
        <p:spPr>
          <a:xfrm>
            <a:off x="7042342" y="10405440"/>
            <a:ext cx="220986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7월이다.</a:t>
            </a:r>
          </a:p>
        </p:txBody>
      </p:sp>
      <p:sp>
        <p:nvSpPr>
          <p:cNvPr id="209" name="선"/>
          <p:cNvSpPr/>
          <p:nvPr/>
        </p:nvSpPr>
        <p:spPr>
          <a:xfrm>
            <a:off x="7565949" y="3991079"/>
            <a:ext cx="14306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0" name="선"/>
          <p:cNvSpPr/>
          <p:nvPr/>
        </p:nvSpPr>
        <p:spPr>
          <a:xfrm flipV="1">
            <a:off x="12192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1" name="July"/>
          <p:cNvSpPr txBox="1"/>
          <p:nvPr/>
        </p:nvSpPr>
        <p:spPr>
          <a:xfrm>
            <a:off x="13155052" y="5262489"/>
            <a:ext cx="14331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July</a:t>
            </a:r>
          </a:p>
        </p:txBody>
      </p:sp>
      <p:sp>
        <p:nvSpPr>
          <p:cNvPr id="212" name="7월"/>
          <p:cNvSpPr txBox="1"/>
          <p:nvPr/>
        </p:nvSpPr>
        <p:spPr>
          <a:xfrm>
            <a:off x="13070851" y="4537820"/>
            <a:ext cx="126841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7월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4"/>
      <p:bldP build="whole" bldLvl="1" animBg="1" rev="0" advAuto="0" spid="201" grpId="1"/>
      <p:bldP build="whole" bldLvl="1" animBg="1" rev="0" advAuto="0" spid="206" grpId="7"/>
      <p:bldP build="whole" bldLvl="1" animBg="1" rev="0" advAuto="0" spid="208" grpId="10"/>
      <p:bldP build="whole" bldLvl="1" animBg="1" rev="0" advAuto="0" spid="209" grpId="3"/>
      <p:bldP build="whole" bldLvl="1" animBg="1" rev="0" advAuto="0" spid="202" grpId="2"/>
      <p:bldP build="whole" bldLvl="1" animBg="1" rev="0" advAuto="0" spid="211" grpId="6"/>
      <p:bldP build="whole" bldLvl="1" animBg="1" rev="0" advAuto="0" spid="207" grpId="8"/>
      <p:bldP build="whole" bldLvl="1" animBg="1" rev="0" advAuto="0" spid="212" grpId="9"/>
      <p:bldP build="whole" bldLvl="1" animBg="1" rev="0" advAuto="0" spid="205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6. It is very hot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It is very hot. </a:t>
            </a:r>
          </a:p>
        </p:txBody>
      </p:sp>
      <p:sp>
        <p:nvSpPr>
          <p:cNvPr id="215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8" name="선"/>
          <p:cNvSpPr/>
          <p:nvPr/>
        </p:nvSpPr>
        <p:spPr>
          <a:xfrm flipV="1">
            <a:off x="9090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1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선"/>
          <p:cNvSpPr/>
          <p:nvPr/>
        </p:nvSpPr>
        <p:spPr>
          <a:xfrm>
            <a:off x="6248369" y="3991079"/>
            <a:ext cx="62426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1" name="타원형"/>
          <p:cNvSpPr/>
          <p:nvPr/>
        </p:nvSpPr>
        <p:spPr>
          <a:xfrm>
            <a:off x="6802192" y="3146328"/>
            <a:ext cx="71319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2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223" name="It"/>
          <p:cNvSpPr txBox="1"/>
          <p:nvPr/>
        </p:nvSpPr>
        <p:spPr>
          <a:xfrm>
            <a:off x="7098996" y="5275189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It</a:t>
            </a:r>
          </a:p>
        </p:txBody>
      </p:sp>
      <p:sp>
        <p:nvSpPr>
          <p:cNvPr id="224" name="is"/>
          <p:cNvSpPr txBox="1"/>
          <p:nvPr/>
        </p:nvSpPr>
        <p:spPr>
          <a:xfrm>
            <a:off x="10396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25" name="비인칭 it(해석하지 않음)"/>
          <p:cNvSpPr txBox="1"/>
          <p:nvPr/>
        </p:nvSpPr>
        <p:spPr>
          <a:xfrm>
            <a:off x="4617453" y="4537820"/>
            <a:ext cx="508266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비인칭 it(해석하지 않음)</a:t>
            </a:r>
          </a:p>
        </p:txBody>
      </p:sp>
      <p:sp>
        <p:nvSpPr>
          <p:cNvPr id="226" name="이다"/>
          <p:cNvSpPr txBox="1"/>
          <p:nvPr/>
        </p:nvSpPr>
        <p:spPr>
          <a:xfrm>
            <a:off x="9741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27" name="날씨가 매우 덥다."/>
          <p:cNvSpPr txBox="1"/>
          <p:nvPr/>
        </p:nvSpPr>
        <p:spPr>
          <a:xfrm>
            <a:off x="7042342" y="10405440"/>
            <a:ext cx="379806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날씨가 매우 덥다.</a:t>
            </a:r>
          </a:p>
        </p:txBody>
      </p:sp>
      <p:sp>
        <p:nvSpPr>
          <p:cNvPr id="228" name="선"/>
          <p:cNvSpPr/>
          <p:nvPr/>
        </p:nvSpPr>
        <p:spPr>
          <a:xfrm>
            <a:off x="7565949" y="3991079"/>
            <a:ext cx="260493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9" name="선"/>
          <p:cNvSpPr/>
          <p:nvPr/>
        </p:nvSpPr>
        <p:spPr>
          <a:xfrm flipV="1">
            <a:off x="12192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0" name="very hot"/>
          <p:cNvSpPr txBox="1"/>
          <p:nvPr/>
        </p:nvSpPr>
        <p:spPr>
          <a:xfrm>
            <a:off x="13155052" y="5262489"/>
            <a:ext cx="26396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very hot</a:t>
            </a:r>
          </a:p>
        </p:txBody>
      </p:sp>
      <p:sp>
        <p:nvSpPr>
          <p:cNvPr id="231" name="매우 더운"/>
          <p:cNvSpPr txBox="1"/>
          <p:nvPr/>
        </p:nvSpPr>
        <p:spPr>
          <a:xfrm>
            <a:off x="13197851" y="4537820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매우 더운</a:t>
            </a:r>
          </a:p>
        </p:txBody>
      </p:sp>
      <p:sp>
        <p:nvSpPr>
          <p:cNvPr id="232" name="삼각형"/>
          <p:cNvSpPr/>
          <p:nvPr/>
        </p:nvSpPr>
        <p:spPr>
          <a:xfrm>
            <a:off x="7674533" y="3188768"/>
            <a:ext cx="1053270" cy="755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10"/>
      <p:bldP build="whole" bldLvl="1" animBg="1" rev="0" advAuto="0" spid="221" grpId="2"/>
      <p:bldP build="whole" bldLvl="1" animBg="1" rev="0" advAuto="0" spid="223" grpId="5"/>
      <p:bldP build="whole" bldLvl="1" animBg="1" rev="0" advAuto="0" spid="227" grpId="11"/>
      <p:bldP build="whole" bldLvl="1" animBg="1" rev="0" advAuto="0" spid="226" grpId="9"/>
      <p:bldP build="whole" bldLvl="1" animBg="1" rev="0" advAuto="0" spid="225" grpId="8"/>
      <p:bldP build="whole" bldLvl="1" animBg="1" rev="0" advAuto="0" spid="224" grpId="6"/>
      <p:bldP build="whole" bldLvl="1" animBg="1" rev="0" advAuto="0" spid="228" grpId="3"/>
      <p:bldP build="whole" bldLvl="1" animBg="1" rev="0" advAuto="0" spid="220" grpId="1"/>
      <p:bldP build="whole" bldLvl="1" animBg="1" rev="0" advAuto="0" spid="230" grpId="7"/>
      <p:bldP build="whole" bldLvl="1" animBg="1" rev="0" advAuto="0" spid="232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7. Many people go swimming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Many people go swimming.</a:t>
            </a:r>
          </a:p>
        </p:txBody>
      </p:sp>
      <p:sp>
        <p:nvSpPr>
          <p:cNvPr id="235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8" name="선"/>
          <p:cNvSpPr/>
          <p:nvPr/>
        </p:nvSpPr>
        <p:spPr>
          <a:xfrm flipV="1">
            <a:off x="11757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3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선"/>
          <p:cNvSpPr/>
          <p:nvPr/>
        </p:nvSpPr>
        <p:spPr>
          <a:xfrm>
            <a:off x="6248369" y="3991079"/>
            <a:ext cx="381875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1" name="타원형"/>
          <p:cNvSpPr/>
          <p:nvPr/>
        </p:nvSpPr>
        <p:spPr>
          <a:xfrm>
            <a:off x="10326836" y="3146328"/>
            <a:ext cx="4109219" cy="93425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243" name="Many people"/>
          <p:cNvSpPr txBox="1"/>
          <p:nvPr/>
        </p:nvSpPr>
        <p:spPr>
          <a:xfrm>
            <a:off x="6463996" y="5275189"/>
            <a:ext cx="40290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Many people</a:t>
            </a:r>
          </a:p>
        </p:txBody>
      </p:sp>
      <p:sp>
        <p:nvSpPr>
          <p:cNvPr id="244" name="go swimming"/>
          <p:cNvSpPr txBox="1"/>
          <p:nvPr/>
        </p:nvSpPr>
        <p:spPr>
          <a:xfrm>
            <a:off x="13063419" y="5262489"/>
            <a:ext cx="41992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go swimming</a:t>
            </a:r>
          </a:p>
        </p:txBody>
      </p:sp>
      <p:sp>
        <p:nvSpPr>
          <p:cNvPr id="245" name="많은 사람들이"/>
          <p:cNvSpPr txBox="1"/>
          <p:nvPr/>
        </p:nvSpPr>
        <p:spPr>
          <a:xfrm>
            <a:off x="6649453" y="4537820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많은 사람들이</a:t>
            </a:r>
          </a:p>
        </p:txBody>
      </p:sp>
      <p:sp>
        <p:nvSpPr>
          <p:cNvPr id="246" name="수영하러 간다"/>
          <p:cNvSpPr txBox="1"/>
          <p:nvPr/>
        </p:nvSpPr>
        <p:spPr>
          <a:xfrm>
            <a:off x="13043072" y="4537820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수영하러 간다</a:t>
            </a:r>
          </a:p>
        </p:txBody>
      </p:sp>
      <p:sp>
        <p:nvSpPr>
          <p:cNvPr id="247" name="많은 사람들이 수영하러 간다."/>
          <p:cNvSpPr txBox="1"/>
          <p:nvPr/>
        </p:nvSpPr>
        <p:spPr>
          <a:xfrm>
            <a:off x="7042342" y="10405440"/>
            <a:ext cx="594233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많은 사람들이 수영하러 간다.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2"/>
      <p:bldP build="whole" bldLvl="1" animBg="1" rev="0" advAuto="0" spid="240" grpId="1"/>
      <p:bldP build="whole" bldLvl="1" animBg="1" rev="0" advAuto="0" spid="244" grpId="4"/>
      <p:bldP build="whole" bldLvl="1" animBg="1" rev="0" advAuto="0" spid="246" grpId="6"/>
      <p:bldP build="whole" bldLvl="1" animBg="1" rev="0" advAuto="0" spid="243" grpId="3"/>
      <p:bldP build="whole" bldLvl="1" animBg="1" rev="0" advAuto="0" spid="245" grpId="5"/>
      <p:bldP build="whole" bldLvl="1" animBg="1" rev="0" advAuto="0" spid="247" grpId="7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8. It is September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It is September. </a:t>
            </a:r>
          </a:p>
        </p:txBody>
      </p:sp>
      <p:sp>
        <p:nvSpPr>
          <p:cNvPr id="250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3" name="선"/>
          <p:cNvSpPr/>
          <p:nvPr/>
        </p:nvSpPr>
        <p:spPr>
          <a:xfrm flipV="1">
            <a:off x="9090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5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선"/>
          <p:cNvSpPr/>
          <p:nvPr/>
        </p:nvSpPr>
        <p:spPr>
          <a:xfrm>
            <a:off x="6248369" y="3991079"/>
            <a:ext cx="62426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6" name="타원형"/>
          <p:cNvSpPr/>
          <p:nvPr/>
        </p:nvSpPr>
        <p:spPr>
          <a:xfrm>
            <a:off x="6802192" y="3146328"/>
            <a:ext cx="71319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7" name="UNIT 5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5</a:t>
            </a:r>
          </a:p>
        </p:txBody>
      </p:sp>
      <p:sp>
        <p:nvSpPr>
          <p:cNvPr id="258" name="It"/>
          <p:cNvSpPr txBox="1"/>
          <p:nvPr/>
        </p:nvSpPr>
        <p:spPr>
          <a:xfrm>
            <a:off x="7098996" y="5275189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It</a:t>
            </a:r>
          </a:p>
        </p:txBody>
      </p:sp>
      <p:sp>
        <p:nvSpPr>
          <p:cNvPr id="259" name="is"/>
          <p:cNvSpPr txBox="1"/>
          <p:nvPr/>
        </p:nvSpPr>
        <p:spPr>
          <a:xfrm>
            <a:off x="10396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60" name="비인칭 it(해석하지 않음)"/>
          <p:cNvSpPr txBox="1"/>
          <p:nvPr/>
        </p:nvSpPr>
        <p:spPr>
          <a:xfrm>
            <a:off x="4617453" y="4537820"/>
            <a:ext cx="508266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비인칭 it(해석하지 않음)</a:t>
            </a:r>
          </a:p>
        </p:txBody>
      </p:sp>
      <p:sp>
        <p:nvSpPr>
          <p:cNvPr id="261" name="이다"/>
          <p:cNvSpPr txBox="1"/>
          <p:nvPr/>
        </p:nvSpPr>
        <p:spPr>
          <a:xfrm>
            <a:off x="9741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62" name="9월이다."/>
          <p:cNvSpPr txBox="1"/>
          <p:nvPr/>
        </p:nvSpPr>
        <p:spPr>
          <a:xfrm>
            <a:off x="7042342" y="10405440"/>
            <a:ext cx="220986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9월이다.</a:t>
            </a:r>
          </a:p>
        </p:txBody>
      </p:sp>
      <p:sp>
        <p:nvSpPr>
          <p:cNvPr id="263" name="선"/>
          <p:cNvSpPr/>
          <p:nvPr/>
        </p:nvSpPr>
        <p:spPr>
          <a:xfrm>
            <a:off x="7565949" y="3991079"/>
            <a:ext cx="349010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4" name="선"/>
          <p:cNvSpPr/>
          <p:nvPr/>
        </p:nvSpPr>
        <p:spPr>
          <a:xfrm flipV="1">
            <a:off x="12192000" y="5513156"/>
            <a:ext cx="1" cy="817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5" name="September"/>
          <p:cNvSpPr txBox="1"/>
          <p:nvPr/>
        </p:nvSpPr>
        <p:spPr>
          <a:xfrm>
            <a:off x="13155052" y="5262489"/>
            <a:ext cx="35013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September</a:t>
            </a:r>
          </a:p>
        </p:txBody>
      </p:sp>
      <p:sp>
        <p:nvSpPr>
          <p:cNvPr id="266" name="9월"/>
          <p:cNvSpPr txBox="1"/>
          <p:nvPr/>
        </p:nvSpPr>
        <p:spPr>
          <a:xfrm>
            <a:off x="14213851" y="4537820"/>
            <a:ext cx="126841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9월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6"/>
      <p:bldP build="whole" bldLvl="1" animBg="1" rev="0" advAuto="0" spid="259" grpId="5"/>
      <p:bldP build="whole" bldLvl="1" animBg="1" rev="0" advAuto="0" spid="255" grpId="1"/>
      <p:bldP build="whole" bldLvl="1" animBg="1" rev="0" advAuto="0" spid="263" grpId="3"/>
      <p:bldP build="whole" bldLvl="1" animBg="1" rev="0" advAuto="0" spid="258" grpId="4"/>
      <p:bldP build="whole" bldLvl="1" animBg="1" rev="0" advAuto="0" spid="260" grpId="7"/>
      <p:bldP build="whole" bldLvl="1" animBg="1" rev="0" advAuto="0" spid="261" grpId="8"/>
      <p:bldP build="whole" bldLvl="1" animBg="1" rev="0" advAuto="0" spid="266" grpId="9"/>
      <p:bldP build="whole" bldLvl="1" animBg="1" rev="0" advAuto="0" spid="256" grpId="2"/>
      <p:bldP build="whole" bldLvl="1" animBg="1" rev="0" advAuto="0" spid="262" grpId="10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