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 txBox="1"/>
          <p:nvPr>
            <p:ph type="body" sz="quarter" idx="22"/>
          </p:nvPr>
        </p:nvSpPr>
        <p:spPr>
          <a:xfrm>
            <a:off x="4833937" y="5986564"/>
            <a:ext cx="14716126" cy="8856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/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/>
          <p:nvPr>
            <p:ph type="pic" sz="half" idx="21"/>
          </p:nvPr>
        </p:nvSpPr>
        <p:spPr>
          <a:xfrm>
            <a:off x="8405812" y="3643312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/>
          <p:nvPr>
            <p:ph type="sldNum" sz="quarter" idx="2"/>
          </p:nvPr>
        </p:nvSpPr>
        <p:spPr>
          <a:xfrm>
            <a:off x="11973382" y="13073062"/>
            <a:ext cx="427711" cy="485776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전경에 짧은 울타리를 두고 해안에서 낮게 비행하는 왜가리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풀로 뒤덮인 사구에서 바라본 해변과 바다"/>
          <p:cNvSpPr/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슬라이드 번호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UNIT 4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</a:t>
            </a:r>
          </a:p>
        </p:txBody>
      </p:sp>
      <p:pic>
        <p:nvPicPr>
          <p:cNvPr id="12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스크린샷 2024-02-27 오후 11.53.14.png" descr="스크린샷 2024-02-27 오후 11.53.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1795" y="1343451"/>
            <a:ext cx="9080560" cy="11437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9. But my pencils, notebooks, and bag are new."/>
          <p:cNvSpPr txBox="1"/>
          <p:nvPr/>
        </p:nvSpPr>
        <p:spPr>
          <a:xfrm>
            <a:off x="5571456" y="3027362"/>
            <a:ext cx="14505380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9. But my pencils, notebooks, and bag are new. </a:t>
            </a:r>
          </a:p>
        </p:txBody>
      </p:sp>
      <p:sp>
        <p:nvSpPr>
          <p:cNvPr id="272" name="선"/>
          <p:cNvSpPr/>
          <p:nvPr/>
        </p:nvSpPr>
        <p:spPr>
          <a:xfrm>
            <a:off x="5802845" y="7493000"/>
            <a:ext cx="1514540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3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74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5" name="선"/>
          <p:cNvSpPr/>
          <p:nvPr/>
        </p:nvSpPr>
        <p:spPr>
          <a:xfrm flipV="1">
            <a:off x="15948215" y="6567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7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UNIT 4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</a:t>
            </a:r>
          </a:p>
        </p:txBody>
      </p:sp>
      <p:sp>
        <p:nvSpPr>
          <p:cNvPr id="278" name="my pencils, notebooks, and bag"/>
          <p:cNvSpPr txBox="1"/>
          <p:nvPr/>
        </p:nvSpPr>
        <p:spPr>
          <a:xfrm>
            <a:off x="6147890" y="6435866"/>
            <a:ext cx="97123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pencils, notebooks, and bag</a:t>
            </a:r>
          </a:p>
        </p:txBody>
      </p:sp>
      <p:sp>
        <p:nvSpPr>
          <p:cNvPr id="279" name="are"/>
          <p:cNvSpPr txBox="1"/>
          <p:nvPr/>
        </p:nvSpPr>
        <p:spPr>
          <a:xfrm>
            <a:off x="16938105" y="6435866"/>
            <a:ext cx="11322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are</a:t>
            </a:r>
          </a:p>
        </p:txBody>
      </p:sp>
      <p:sp>
        <p:nvSpPr>
          <p:cNvPr id="280" name="선"/>
          <p:cNvSpPr/>
          <p:nvPr/>
        </p:nvSpPr>
        <p:spPr>
          <a:xfrm>
            <a:off x="7611881" y="3991079"/>
            <a:ext cx="946672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1" name="타원형"/>
          <p:cNvSpPr/>
          <p:nvPr/>
        </p:nvSpPr>
        <p:spPr>
          <a:xfrm>
            <a:off x="17156464" y="3161044"/>
            <a:ext cx="1186181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2" name="내 연필들, 공책들, 그리고 가방은"/>
          <p:cNvSpPr txBox="1"/>
          <p:nvPr/>
        </p:nvSpPr>
        <p:spPr>
          <a:xfrm>
            <a:off x="6581555" y="5680820"/>
            <a:ext cx="6574410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연필들, 공책들, 그리고 가방은</a:t>
            </a:r>
          </a:p>
        </p:txBody>
      </p:sp>
      <p:sp>
        <p:nvSpPr>
          <p:cNvPr id="283" name="이다"/>
          <p:cNvSpPr txBox="1"/>
          <p:nvPr/>
        </p:nvSpPr>
        <p:spPr>
          <a:xfrm>
            <a:off x="16553817" y="5680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84" name="그러나 내 연필들, 공책들, 그리고 가방은 새 것이다."/>
          <p:cNvSpPr txBox="1"/>
          <p:nvPr/>
        </p:nvSpPr>
        <p:spPr>
          <a:xfrm>
            <a:off x="7012761" y="10423007"/>
            <a:ext cx="985926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그러나 내 연필들, 공책들, 그리고 가방은 새 것이다.</a:t>
            </a:r>
          </a:p>
        </p:txBody>
      </p:sp>
      <p:sp>
        <p:nvSpPr>
          <p:cNvPr id="285" name="선"/>
          <p:cNvSpPr/>
          <p:nvPr/>
        </p:nvSpPr>
        <p:spPr>
          <a:xfrm>
            <a:off x="18365172" y="3991079"/>
            <a:ext cx="143065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6" name="선"/>
          <p:cNvSpPr/>
          <p:nvPr/>
        </p:nvSpPr>
        <p:spPr>
          <a:xfrm flipV="1">
            <a:off x="18771870" y="6630757"/>
            <a:ext cx="1" cy="85744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87" name="new"/>
          <p:cNvSpPr txBox="1"/>
          <p:nvPr/>
        </p:nvSpPr>
        <p:spPr>
          <a:xfrm>
            <a:off x="19078627" y="6435866"/>
            <a:ext cx="14363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new</a:t>
            </a:r>
          </a:p>
        </p:txBody>
      </p:sp>
      <p:sp>
        <p:nvSpPr>
          <p:cNvPr id="288" name="새 것인"/>
          <p:cNvSpPr txBox="1"/>
          <p:nvPr/>
        </p:nvSpPr>
        <p:spPr>
          <a:xfrm>
            <a:off x="18648773" y="5680820"/>
            <a:ext cx="193916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새 것인</a:t>
            </a:r>
          </a:p>
        </p:txBody>
      </p:sp>
      <p:sp>
        <p:nvSpPr>
          <p:cNvPr id="289" name="삼각형"/>
          <p:cNvSpPr/>
          <p:nvPr/>
        </p:nvSpPr>
        <p:spPr>
          <a:xfrm>
            <a:off x="6504486" y="3148291"/>
            <a:ext cx="852448" cy="823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0" name="But"/>
          <p:cNvSpPr txBox="1"/>
          <p:nvPr/>
        </p:nvSpPr>
        <p:spPr>
          <a:xfrm>
            <a:off x="15336076" y="5190754"/>
            <a:ext cx="12242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But</a:t>
            </a:r>
          </a:p>
        </p:txBody>
      </p:sp>
      <p:sp>
        <p:nvSpPr>
          <p:cNvPr id="291" name="그러나"/>
          <p:cNvSpPr txBox="1"/>
          <p:nvPr/>
        </p:nvSpPr>
        <p:spPr>
          <a:xfrm>
            <a:off x="14842777" y="46690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그러나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13"/>
      <p:bldP build="whole" bldLvl="1" animBg="1" rev="0" advAuto="0" spid="289" grpId="1"/>
      <p:bldP build="whole" bldLvl="1" animBg="1" rev="0" advAuto="0" spid="283" grpId="11"/>
      <p:bldP build="whole" bldLvl="1" animBg="1" rev="0" advAuto="0" spid="281" grpId="3"/>
      <p:bldP build="whole" bldLvl="1" animBg="1" rev="0" advAuto="0" spid="280" grpId="2"/>
      <p:bldP build="whole" bldLvl="1" animBg="1" rev="0" advAuto="0" spid="282" grpId="10"/>
      <p:bldP build="whole" bldLvl="1" animBg="1" rev="0" advAuto="0" spid="285" grpId="4"/>
      <p:bldP build="whole" bldLvl="1" animBg="1" rev="0" advAuto="0" spid="279" grpId="7"/>
      <p:bldP build="whole" bldLvl="1" animBg="1" rev="0" advAuto="0" spid="278" grpId="6"/>
      <p:bldP build="whole" bldLvl="1" animBg="1" rev="0" advAuto="0" spid="287" grpId="8"/>
      <p:bldP build="whole" bldLvl="1" animBg="1" rev="0" advAuto="0" spid="288" grpId="12"/>
      <p:bldP build="whole" bldLvl="1" animBg="1" rev="0" advAuto="0" spid="290" grpId="5"/>
      <p:bldP build="whole" bldLvl="1" animBg="1" rev="0" advAuto="0" spid="291" grpId="9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10. I bought them yesterday."/>
          <p:cNvSpPr txBox="1"/>
          <p:nvPr/>
        </p:nvSpPr>
        <p:spPr>
          <a:xfrm>
            <a:off x="5571456" y="3027362"/>
            <a:ext cx="13021345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10. I bought them yesterday. </a:t>
            </a:r>
          </a:p>
        </p:txBody>
      </p:sp>
      <p:sp>
        <p:nvSpPr>
          <p:cNvPr id="294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5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96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7" name="선"/>
          <p:cNvSpPr/>
          <p:nvPr/>
        </p:nvSpPr>
        <p:spPr>
          <a:xfrm flipV="1">
            <a:off x="8836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9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UNIT 4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</a:t>
            </a:r>
          </a:p>
        </p:txBody>
      </p:sp>
      <p:sp>
        <p:nvSpPr>
          <p:cNvPr id="300" name="I"/>
          <p:cNvSpPr txBox="1"/>
          <p:nvPr/>
        </p:nvSpPr>
        <p:spPr>
          <a:xfrm>
            <a:off x="6756538" y="5292866"/>
            <a:ext cx="351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301" name="bought"/>
          <p:cNvSpPr txBox="1"/>
          <p:nvPr/>
        </p:nvSpPr>
        <p:spPr>
          <a:xfrm>
            <a:off x="9554940" y="5292866"/>
            <a:ext cx="235140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bought</a:t>
            </a:r>
          </a:p>
        </p:txBody>
      </p:sp>
      <p:sp>
        <p:nvSpPr>
          <p:cNvPr id="302" name="선"/>
          <p:cNvSpPr/>
          <p:nvPr/>
        </p:nvSpPr>
        <p:spPr>
          <a:xfrm>
            <a:off x="6603969" y="3991079"/>
            <a:ext cx="49086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3" name="타원형"/>
          <p:cNvSpPr/>
          <p:nvPr/>
        </p:nvSpPr>
        <p:spPr>
          <a:xfrm>
            <a:off x="6932048" y="3231202"/>
            <a:ext cx="2310004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4" name="나는"/>
          <p:cNvSpPr txBox="1"/>
          <p:nvPr/>
        </p:nvSpPr>
        <p:spPr>
          <a:xfrm>
            <a:off x="6073555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</a:t>
            </a:r>
          </a:p>
        </p:txBody>
      </p:sp>
      <p:sp>
        <p:nvSpPr>
          <p:cNvPr id="305" name="샀다"/>
          <p:cNvSpPr txBox="1"/>
          <p:nvPr/>
        </p:nvSpPr>
        <p:spPr>
          <a:xfrm>
            <a:off x="9785835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샀다</a:t>
            </a:r>
          </a:p>
        </p:txBody>
      </p:sp>
      <p:sp>
        <p:nvSpPr>
          <p:cNvPr id="306" name="나는 어제 그것들을 샀다."/>
          <p:cNvSpPr txBox="1"/>
          <p:nvPr/>
        </p:nvSpPr>
        <p:spPr>
          <a:xfrm>
            <a:off x="7012761" y="10423007"/>
            <a:ext cx="512445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 어제 그것들을 샀다.</a:t>
            </a:r>
          </a:p>
        </p:txBody>
      </p:sp>
      <p:sp>
        <p:nvSpPr>
          <p:cNvPr id="307" name="삼각형"/>
          <p:cNvSpPr/>
          <p:nvPr/>
        </p:nvSpPr>
        <p:spPr>
          <a:xfrm>
            <a:off x="12044430" y="3148291"/>
            <a:ext cx="1270001" cy="823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8" name="선"/>
          <p:cNvSpPr/>
          <p:nvPr/>
        </p:nvSpPr>
        <p:spPr>
          <a:xfrm flipV="1">
            <a:off x="10641664" y="6355346"/>
            <a:ext cx="1" cy="173118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09" name="선"/>
          <p:cNvSpPr/>
          <p:nvPr/>
        </p:nvSpPr>
        <p:spPr>
          <a:xfrm>
            <a:off x="10648446" y="8079176"/>
            <a:ext cx="459726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0" name="yesterday"/>
          <p:cNvSpPr txBox="1"/>
          <p:nvPr/>
        </p:nvSpPr>
        <p:spPr>
          <a:xfrm>
            <a:off x="11069091" y="7031522"/>
            <a:ext cx="31095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yesterday</a:t>
            </a:r>
          </a:p>
        </p:txBody>
      </p:sp>
      <p:sp>
        <p:nvSpPr>
          <p:cNvPr id="311" name="어제"/>
          <p:cNvSpPr txBox="1"/>
          <p:nvPr/>
        </p:nvSpPr>
        <p:spPr>
          <a:xfrm>
            <a:off x="11258962" y="646271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어제</a:t>
            </a:r>
          </a:p>
        </p:txBody>
      </p:sp>
      <p:sp>
        <p:nvSpPr>
          <p:cNvPr id="312" name="선"/>
          <p:cNvSpPr/>
          <p:nvPr/>
        </p:nvSpPr>
        <p:spPr>
          <a:xfrm>
            <a:off x="9329555" y="3991079"/>
            <a:ext cx="169088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3" name="선"/>
          <p:cNvSpPr/>
          <p:nvPr/>
        </p:nvSpPr>
        <p:spPr>
          <a:xfrm flipV="1">
            <a:off x="12430760" y="5488372"/>
            <a:ext cx="1" cy="85744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4" name="them"/>
          <p:cNvSpPr txBox="1"/>
          <p:nvPr/>
        </p:nvSpPr>
        <p:spPr>
          <a:xfrm>
            <a:off x="13148961" y="5292866"/>
            <a:ext cx="175831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them</a:t>
            </a:r>
          </a:p>
        </p:txBody>
      </p:sp>
      <p:sp>
        <p:nvSpPr>
          <p:cNvPr id="315" name="그것들을"/>
          <p:cNvSpPr txBox="1"/>
          <p:nvPr/>
        </p:nvSpPr>
        <p:spPr>
          <a:xfrm>
            <a:off x="12623996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그것들을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2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32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2"/>
      <p:bldP build="whole" bldLvl="1" animBg="1" rev="0" advAuto="0" spid="309" grpId="9"/>
      <p:bldP build="whole" bldLvl="1" animBg="1" rev="0" advAuto="0" spid="301" grpId="6"/>
      <p:bldP build="whole" bldLvl="1" animBg="1" rev="0" advAuto="0" spid="305" grpId="12"/>
      <p:bldP build="whole" bldLvl="1" animBg="1" rev="0" advAuto="0" spid="314" grpId="7"/>
      <p:bldP build="whole" bldLvl="1" animBg="1" rev="0" advAuto="0" spid="307" grpId="4"/>
      <p:bldP build="whole" bldLvl="1" animBg="1" rev="0" advAuto="0" spid="308" grpId="8"/>
      <p:bldP build="whole" bldLvl="1" animBg="1" rev="0" advAuto="0" spid="315" grpId="13"/>
      <p:bldP build="whole" bldLvl="1" animBg="1" rev="0" advAuto="0" spid="304" grpId="11"/>
      <p:bldP build="whole" bldLvl="1" animBg="1" rev="0" advAuto="0" spid="312" grpId="3"/>
      <p:bldP build="whole" bldLvl="1" animBg="1" rev="0" advAuto="0" spid="310" grpId="10"/>
      <p:bldP build="whole" bldLvl="1" animBg="1" rev="0" advAuto="0" spid="300" grpId="5"/>
      <p:bldP build="whole" bldLvl="1" animBg="1" rev="0" advAuto="0" spid="302" grpId="1"/>
      <p:bldP build="whole" bldLvl="1" animBg="1" rev="0" advAuto="0" spid="311" grpId="14"/>
      <p:bldP build="whole" bldLvl="1" animBg="1" rev="0" advAuto="0" spid="306" grpId="1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11. I am excited and happy."/>
          <p:cNvSpPr txBox="1"/>
          <p:nvPr/>
        </p:nvSpPr>
        <p:spPr>
          <a:xfrm>
            <a:off x="5571456" y="3027362"/>
            <a:ext cx="13021345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11. I am excited and happy. </a:t>
            </a:r>
          </a:p>
        </p:txBody>
      </p:sp>
      <p:sp>
        <p:nvSpPr>
          <p:cNvPr id="318" name="선"/>
          <p:cNvSpPr/>
          <p:nvPr/>
        </p:nvSpPr>
        <p:spPr>
          <a:xfrm>
            <a:off x="5802845" y="6731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19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0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1" name="선"/>
          <p:cNvSpPr/>
          <p:nvPr/>
        </p:nvSpPr>
        <p:spPr>
          <a:xfrm flipV="1">
            <a:off x="9217215" y="5805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322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UNIT 4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</a:t>
            </a:r>
          </a:p>
        </p:txBody>
      </p:sp>
      <p:sp>
        <p:nvSpPr>
          <p:cNvPr id="324" name="I"/>
          <p:cNvSpPr txBox="1"/>
          <p:nvPr/>
        </p:nvSpPr>
        <p:spPr>
          <a:xfrm>
            <a:off x="7337711" y="5673866"/>
            <a:ext cx="351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325" name="am"/>
          <p:cNvSpPr txBox="1"/>
          <p:nvPr/>
        </p:nvSpPr>
        <p:spPr>
          <a:xfrm>
            <a:off x="9935940" y="5673866"/>
            <a:ext cx="111887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am</a:t>
            </a:r>
          </a:p>
        </p:txBody>
      </p:sp>
      <p:sp>
        <p:nvSpPr>
          <p:cNvPr id="326" name="선"/>
          <p:cNvSpPr/>
          <p:nvPr/>
        </p:nvSpPr>
        <p:spPr>
          <a:xfrm>
            <a:off x="6453007" y="4041879"/>
            <a:ext cx="64262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27" name="타원형"/>
          <p:cNvSpPr/>
          <p:nvPr/>
        </p:nvSpPr>
        <p:spPr>
          <a:xfrm>
            <a:off x="7006125" y="3146328"/>
            <a:ext cx="1068708" cy="93425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8" name="나는"/>
          <p:cNvSpPr txBox="1"/>
          <p:nvPr/>
        </p:nvSpPr>
        <p:spPr>
          <a:xfrm>
            <a:off x="6708555" y="4918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</a:t>
            </a:r>
          </a:p>
        </p:txBody>
      </p:sp>
      <p:sp>
        <p:nvSpPr>
          <p:cNvPr id="329" name="이다"/>
          <p:cNvSpPr txBox="1"/>
          <p:nvPr/>
        </p:nvSpPr>
        <p:spPr>
          <a:xfrm>
            <a:off x="9404835" y="4918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330" name="나는 신나고 행복하다."/>
          <p:cNvSpPr txBox="1"/>
          <p:nvPr/>
        </p:nvSpPr>
        <p:spPr>
          <a:xfrm>
            <a:off x="7012761" y="10423007"/>
            <a:ext cx="461594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 신나고 행복하다.</a:t>
            </a:r>
          </a:p>
        </p:txBody>
      </p:sp>
      <p:sp>
        <p:nvSpPr>
          <p:cNvPr id="331" name="선"/>
          <p:cNvSpPr/>
          <p:nvPr/>
        </p:nvSpPr>
        <p:spPr>
          <a:xfrm>
            <a:off x="8207038" y="4065587"/>
            <a:ext cx="554886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2" name="선"/>
          <p:cNvSpPr/>
          <p:nvPr/>
        </p:nvSpPr>
        <p:spPr>
          <a:xfrm flipV="1">
            <a:off x="11482354" y="5856057"/>
            <a:ext cx="1" cy="85744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3" name="excited and happy"/>
          <p:cNvSpPr txBox="1"/>
          <p:nvPr/>
        </p:nvSpPr>
        <p:spPr>
          <a:xfrm>
            <a:off x="12093627" y="5673866"/>
            <a:ext cx="568515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excited and happy</a:t>
            </a:r>
          </a:p>
        </p:txBody>
      </p:sp>
      <p:sp>
        <p:nvSpPr>
          <p:cNvPr id="334" name="신이 난 그리고 행복한"/>
          <p:cNvSpPr txBox="1"/>
          <p:nvPr/>
        </p:nvSpPr>
        <p:spPr>
          <a:xfrm>
            <a:off x="12332744" y="4918820"/>
            <a:ext cx="4591940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신이 난 그리고 행복한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6"/>
      <p:bldP build="whole" bldLvl="1" animBg="1" rev="0" advAuto="0" spid="331" grpId="3"/>
      <p:bldP build="whole" bldLvl="1" animBg="1" rev="0" advAuto="0" spid="329" grpId="8"/>
      <p:bldP build="whole" bldLvl="1" animBg="1" rev="0" advAuto="0" spid="326" grpId="1"/>
      <p:bldP build="whole" bldLvl="1" animBg="1" rev="0" advAuto="0" spid="327" grpId="2"/>
      <p:bldP build="whole" bldLvl="1" animBg="1" rev="0" advAuto="0" spid="328" grpId="7"/>
      <p:bldP build="whole" bldLvl="1" animBg="1" rev="0" advAuto="0" spid="334" grpId="9"/>
      <p:bldP build="whole" bldLvl="1" animBg="1" rev="0" advAuto="0" spid="325" grpId="5"/>
      <p:bldP build="whole" bldLvl="1" animBg="1" rev="0" advAuto="0" spid="330" grpId="10"/>
      <p:bldP build="whole" bldLvl="1" animBg="1" rev="0" advAuto="0" spid="324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3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UNIT 4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4 - 영작연습</a:t>
            </a:r>
          </a:p>
        </p:txBody>
      </p:sp>
      <p:sp>
        <p:nvSpPr>
          <p:cNvPr id="340" name="1. 오늘은 학교의 첫 날이다.…"/>
          <p:cNvSpPr txBox="1"/>
          <p:nvPr/>
        </p:nvSpPr>
        <p:spPr>
          <a:xfrm>
            <a:off x="5601406" y="3570369"/>
            <a:ext cx="9618600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1. 오늘은 학교의 첫 날이다.  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[is / the first day / today / of school] </a:t>
            </a:r>
          </a:p>
        </p:txBody>
      </p:sp>
      <p:sp>
        <p:nvSpPr>
          <p:cNvPr id="341" name="타원형"/>
          <p:cNvSpPr/>
          <p:nvPr/>
        </p:nvSpPr>
        <p:spPr>
          <a:xfrm>
            <a:off x="10326496" y="3586763"/>
            <a:ext cx="1044331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2" name="("/>
          <p:cNvSpPr txBox="1"/>
          <p:nvPr/>
        </p:nvSpPr>
        <p:spPr>
          <a:xfrm>
            <a:off x="7585333" y="3502294"/>
            <a:ext cx="343536" cy="89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/>
            </a:lvl1pPr>
          </a:lstStyle>
          <a:p>
            <a:pPr/>
            <a:r>
              <a:t>(</a:t>
            </a:r>
          </a:p>
        </p:txBody>
      </p:sp>
      <p:sp>
        <p:nvSpPr>
          <p:cNvPr id="343" name=")"/>
          <p:cNvSpPr txBox="1"/>
          <p:nvPr/>
        </p:nvSpPr>
        <p:spPr>
          <a:xfrm>
            <a:off x="9050490" y="3502294"/>
            <a:ext cx="343536" cy="89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/>
            </a:lvl1pPr>
          </a:lstStyle>
          <a:p>
            <a:pPr/>
            <a:r>
              <a:t>)</a:t>
            </a:r>
          </a:p>
        </p:txBody>
      </p:sp>
      <p:sp>
        <p:nvSpPr>
          <p:cNvPr id="344" name="Today is the first day of school."/>
          <p:cNvSpPr txBox="1"/>
          <p:nvPr/>
        </p:nvSpPr>
        <p:spPr>
          <a:xfrm>
            <a:off x="7082755" y="10318297"/>
            <a:ext cx="784212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Today is the first day of school.</a:t>
            </a:r>
          </a:p>
        </p:txBody>
      </p:sp>
      <p:sp>
        <p:nvSpPr>
          <p:cNvPr id="345" name="선"/>
          <p:cNvSpPr/>
          <p:nvPr/>
        </p:nvSpPr>
        <p:spPr>
          <a:xfrm>
            <a:off x="6228653" y="4408898"/>
            <a:ext cx="139581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6" name="선"/>
          <p:cNvSpPr/>
          <p:nvPr/>
        </p:nvSpPr>
        <p:spPr>
          <a:xfrm>
            <a:off x="9287134" y="4408898"/>
            <a:ext cx="108243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5" grpId="1"/>
      <p:bldP build="whole" bldLvl="1" animBg="1" rev="0" advAuto="0" spid="341" grpId="2"/>
      <p:bldP build="whole" bldLvl="1" animBg="1" rev="0" advAuto="0" spid="346" grpId="3"/>
      <p:bldP build="whole" bldLvl="1" animBg="1" rev="0" advAuto="0" spid="342" grpId="4"/>
      <p:bldP build="whole" bldLvl="1" animBg="1" rev="0" advAuto="0" spid="343" grpId="5"/>
      <p:bldP build="whole" bldLvl="1" animBg="1" rev="0" advAuto="0" spid="344" grpId="6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49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5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UNIT 4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4 - 영작연습</a:t>
            </a:r>
          </a:p>
        </p:txBody>
      </p:sp>
      <p:sp>
        <p:nvSpPr>
          <p:cNvPr id="352" name="2. 날씨는 화창하다.…"/>
          <p:cNvSpPr txBox="1"/>
          <p:nvPr/>
        </p:nvSpPr>
        <p:spPr>
          <a:xfrm>
            <a:off x="5601406" y="3570369"/>
            <a:ext cx="6474080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2. 날씨는 화창하다.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[is / fine / the weather] </a:t>
            </a:r>
          </a:p>
        </p:txBody>
      </p:sp>
      <p:sp>
        <p:nvSpPr>
          <p:cNvPr id="353" name="타원형"/>
          <p:cNvSpPr/>
          <p:nvPr/>
        </p:nvSpPr>
        <p:spPr>
          <a:xfrm>
            <a:off x="7779177" y="3604330"/>
            <a:ext cx="1905130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4" name="The weather is fine."/>
          <p:cNvSpPr txBox="1"/>
          <p:nvPr/>
        </p:nvSpPr>
        <p:spPr>
          <a:xfrm>
            <a:off x="7082755" y="10318297"/>
            <a:ext cx="504253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The weather is fine.</a:t>
            </a:r>
          </a:p>
        </p:txBody>
      </p:sp>
      <p:sp>
        <p:nvSpPr>
          <p:cNvPr id="355" name="선"/>
          <p:cNvSpPr/>
          <p:nvPr/>
        </p:nvSpPr>
        <p:spPr>
          <a:xfrm>
            <a:off x="6228653" y="4408898"/>
            <a:ext cx="139581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5" grpId="1"/>
      <p:bldP build="whole" bldLvl="1" animBg="1" rev="0" advAuto="0" spid="354" grpId="3"/>
      <p:bldP build="whole" bldLvl="1" animBg="1" rev="0" advAuto="0" spid="35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58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5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UNIT 4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4 - 영작연습</a:t>
            </a:r>
          </a:p>
        </p:txBody>
      </p:sp>
      <p:sp>
        <p:nvSpPr>
          <p:cNvPr id="361" name="3. 나는 오늘 새 담임 선생님을 만난다.…"/>
          <p:cNvSpPr txBox="1"/>
          <p:nvPr/>
        </p:nvSpPr>
        <p:spPr>
          <a:xfrm>
            <a:off x="5601406" y="3570369"/>
            <a:ext cx="1178420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3. 나는 오늘 새 담임 선생님을 만난다.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[meet / today / I / a new homeroom teacher] </a:t>
            </a:r>
          </a:p>
        </p:txBody>
      </p:sp>
      <p:sp>
        <p:nvSpPr>
          <p:cNvPr id="362" name="타원형"/>
          <p:cNvSpPr/>
          <p:nvPr/>
        </p:nvSpPr>
        <p:spPr>
          <a:xfrm>
            <a:off x="11942727" y="3604330"/>
            <a:ext cx="1531351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3" name="Today I meet a new homeroom teacher."/>
          <p:cNvSpPr txBox="1"/>
          <p:nvPr/>
        </p:nvSpPr>
        <p:spPr>
          <a:xfrm>
            <a:off x="7082755" y="10318297"/>
            <a:ext cx="9962008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Today I meet a new homeroom teacher.</a:t>
            </a:r>
          </a:p>
        </p:txBody>
      </p:sp>
      <p:sp>
        <p:nvSpPr>
          <p:cNvPr id="364" name="선"/>
          <p:cNvSpPr/>
          <p:nvPr/>
        </p:nvSpPr>
        <p:spPr>
          <a:xfrm>
            <a:off x="6228653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5" name="선"/>
          <p:cNvSpPr/>
          <p:nvPr/>
        </p:nvSpPr>
        <p:spPr>
          <a:xfrm>
            <a:off x="8424618" y="4408898"/>
            <a:ext cx="337515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6" name="삼각형"/>
          <p:cNvSpPr/>
          <p:nvPr/>
        </p:nvSpPr>
        <p:spPr>
          <a:xfrm>
            <a:off x="7441686" y="3599831"/>
            <a:ext cx="853044" cy="823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3"/>
      <p:bldP build="whole" bldLvl="1" animBg="1" rev="0" advAuto="0" spid="366" grpId="4"/>
      <p:bldP build="whole" bldLvl="1" animBg="1" rev="0" advAuto="0" spid="364" grpId="1"/>
      <p:bldP build="whole" bldLvl="1" animBg="1" rev="0" advAuto="0" spid="363" grpId="5"/>
      <p:bldP build="whole" bldLvl="1" animBg="1" rev="0" advAuto="0" spid="36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69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7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UNIT 4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4 - 영작연습</a:t>
            </a:r>
          </a:p>
        </p:txBody>
      </p:sp>
      <p:sp>
        <p:nvSpPr>
          <p:cNvPr id="372" name="4. 나는 새 짝꿍을 만난다.…"/>
          <p:cNvSpPr txBox="1"/>
          <p:nvPr/>
        </p:nvSpPr>
        <p:spPr>
          <a:xfrm>
            <a:off x="5601406" y="3570369"/>
            <a:ext cx="7524624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4. 나는 새 짝꿍을 만난다.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[a new classmate/ meet / I] </a:t>
            </a:r>
          </a:p>
        </p:txBody>
      </p:sp>
      <p:sp>
        <p:nvSpPr>
          <p:cNvPr id="373" name="타원형"/>
          <p:cNvSpPr/>
          <p:nvPr/>
        </p:nvSpPr>
        <p:spPr>
          <a:xfrm>
            <a:off x="9360272" y="3621898"/>
            <a:ext cx="1531350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4" name="I meet a new classmate."/>
          <p:cNvSpPr txBox="1"/>
          <p:nvPr/>
        </p:nvSpPr>
        <p:spPr>
          <a:xfrm>
            <a:off x="7082755" y="10318297"/>
            <a:ext cx="610425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 meet a new classmate.</a:t>
            </a:r>
          </a:p>
        </p:txBody>
      </p:sp>
      <p:sp>
        <p:nvSpPr>
          <p:cNvPr id="375" name="선"/>
          <p:cNvSpPr/>
          <p:nvPr/>
        </p:nvSpPr>
        <p:spPr>
          <a:xfrm>
            <a:off x="6228653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6" name="선"/>
          <p:cNvSpPr/>
          <p:nvPr/>
        </p:nvSpPr>
        <p:spPr>
          <a:xfrm>
            <a:off x="7317961" y="4408898"/>
            <a:ext cx="195512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6" grpId="3"/>
      <p:bldP build="whole" bldLvl="1" animBg="1" rev="0" advAuto="0" spid="374" grpId="4"/>
      <p:bldP build="whole" bldLvl="1" animBg="1" rev="0" advAuto="0" spid="373" grpId="2"/>
      <p:bldP build="whole" bldLvl="1" animBg="1" rev="0" advAuto="0" spid="37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79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8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UNIT 4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4 - 영작연습</a:t>
            </a:r>
          </a:p>
        </p:txBody>
      </p:sp>
      <p:sp>
        <p:nvSpPr>
          <p:cNvPr id="382" name="5. 나는 새 친구들을 사귈 수 있다.…"/>
          <p:cNvSpPr txBox="1"/>
          <p:nvPr/>
        </p:nvSpPr>
        <p:spPr>
          <a:xfrm>
            <a:off x="5601406" y="3570369"/>
            <a:ext cx="757186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5. 나는 새 친구들을 사귈 수 있다.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[new friends / I / can make] </a:t>
            </a:r>
          </a:p>
        </p:txBody>
      </p:sp>
      <p:sp>
        <p:nvSpPr>
          <p:cNvPr id="383" name="타원형"/>
          <p:cNvSpPr/>
          <p:nvPr/>
        </p:nvSpPr>
        <p:spPr>
          <a:xfrm>
            <a:off x="9869736" y="3621898"/>
            <a:ext cx="2683061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84" name="I can make new friends."/>
          <p:cNvSpPr txBox="1"/>
          <p:nvPr/>
        </p:nvSpPr>
        <p:spPr>
          <a:xfrm>
            <a:off x="7082755" y="10318297"/>
            <a:ext cx="6036184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I can make new friends.</a:t>
            </a:r>
          </a:p>
        </p:txBody>
      </p:sp>
      <p:sp>
        <p:nvSpPr>
          <p:cNvPr id="385" name="선"/>
          <p:cNvSpPr/>
          <p:nvPr/>
        </p:nvSpPr>
        <p:spPr>
          <a:xfrm>
            <a:off x="6228653" y="4408898"/>
            <a:ext cx="8949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86" name="선"/>
          <p:cNvSpPr/>
          <p:nvPr/>
        </p:nvSpPr>
        <p:spPr>
          <a:xfrm>
            <a:off x="7317961" y="4408898"/>
            <a:ext cx="233831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" grpId="3"/>
      <p:bldP build="whole" bldLvl="1" animBg="1" rev="0" advAuto="0" spid="385" grpId="1"/>
      <p:bldP build="whole" bldLvl="1" animBg="1" rev="0" advAuto="0" spid="384" grpId="4"/>
      <p:bldP build="whole" bldLvl="1" animBg="1" rev="0" advAuto="0" spid="38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89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9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UNIT 4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4 - 영작연습</a:t>
            </a:r>
          </a:p>
        </p:txBody>
      </p:sp>
      <p:sp>
        <p:nvSpPr>
          <p:cNvPr id="392" name="6. 내 책상과 의자는 새 것이다.…"/>
          <p:cNvSpPr txBox="1"/>
          <p:nvPr/>
        </p:nvSpPr>
        <p:spPr>
          <a:xfrm>
            <a:off x="5601406" y="3570369"/>
            <a:ext cx="8485252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6. 내 책상과 의자는 새 것이다.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[my desk and chair / new / are] </a:t>
            </a:r>
          </a:p>
        </p:txBody>
      </p:sp>
      <p:sp>
        <p:nvSpPr>
          <p:cNvPr id="393" name="타원형"/>
          <p:cNvSpPr/>
          <p:nvPr/>
        </p:nvSpPr>
        <p:spPr>
          <a:xfrm>
            <a:off x="10945571" y="3621898"/>
            <a:ext cx="1024358" cy="80641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4" name="My desk and chair are new."/>
          <p:cNvSpPr txBox="1"/>
          <p:nvPr/>
        </p:nvSpPr>
        <p:spPr>
          <a:xfrm>
            <a:off x="7082755" y="10318297"/>
            <a:ext cx="6852032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My desk and chair are new.</a:t>
            </a:r>
          </a:p>
        </p:txBody>
      </p:sp>
      <p:sp>
        <p:nvSpPr>
          <p:cNvPr id="395" name="선"/>
          <p:cNvSpPr/>
          <p:nvPr/>
        </p:nvSpPr>
        <p:spPr>
          <a:xfrm>
            <a:off x="6228653" y="4408898"/>
            <a:ext cx="350343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96" name="선"/>
          <p:cNvSpPr/>
          <p:nvPr/>
        </p:nvSpPr>
        <p:spPr>
          <a:xfrm>
            <a:off x="9950733" y="4408898"/>
            <a:ext cx="106245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6" grpId="3"/>
      <p:bldP build="whole" bldLvl="1" animBg="1" rev="0" advAuto="0" spid="394" grpId="4"/>
      <p:bldP build="whole" bldLvl="1" animBg="1" rev="0" advAuto="0" spid="395" grpId="1"/>
      <p:bldP build="whole" bldLvl="1" animBg="1" rev="0" advAuto="0" spid="393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399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400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UNIT 4 - 영작연습"/>
          <p:cNvSpPr txBox="1"/>
          <p:nvPr/>
        </p:nvSpPr>
        <p:spPr>
          <a:xfrm>
            <a:off x="877221" y="1105398"/>
            <a:ext cx="3503431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4 - 영작연습</a:t>
            </a:r>
          </a:p>
        </p:txBody>
      </p:sp>
      <p:sp>
        <p:nvSpPr>
          <p:cNvPr id="402" name="7. 교실은 아늑하다.…"/>
          <p:cNvSpPr txBox="1"/>
          <p:nvPr/>
        </p:nvSpPr>
        <p:spPr>
          <a:xfrm>
            <a:off x="5601406" y="3570369"/>
            <a:ext cx="7124828" cy="18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just" defTabSz="457200">
              <a:lnSpc>
                <a:spcPts val="6800"/>
              </a:lnSpc>
              <a:spcBef>
                <a:spcPts val="56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7. 교실은 아늑하다. </a:t>
            </a:r>
          </a:p>
          <a:p>
            <a: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pPr>
            <a:r>
              <a:t>     [cosy / is / the classroom] </a:t>
            </a:r>
          </a:p>
        </p:txBody>
      </p:sp>
      <p:sp>
        <p:nvSpPr>
          <p:cNvPr id="403" name="타원형"/>
          <p:cNvSpPr/>
          <p:nvPr/>
        </p:nvSpPr>
        <p:spPr>
          <a:xfrm>
            <a:off x="7765813" y="3614065"/>
            <a:ext cx="1905597" cy="80642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04" name="The classroom is cosy."/>
          <p:cNvSpPr txBox="1"/>
          <p:nvPr/>
        </p:nvSpPr>
        <p:spPr>
          <a:xfrm>
            <a:off x="7082755" y="10318297"/>
            <a:ext cx="5662296" cy="879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just" defTabSz="457200">
              <a:lnSpc>
                <a:spcPts val="6000"/>
              </a:lnSpc>
              <a:spcBef>
                <a:spcPts val="1700"/>
              </a:spcBef>
              <a:defRPr b="0" sz="4000">
                <a:solidFill>
                  <a:srgbClr val="515052"/>
                </a:solidFill>
                <a:latin typeface="Source Han Sans K Bold"/>
                <a:ea typeface="Source Han Sans K Bold"/>
                <a:cs typeface="Source Han Sans K Bold"/>
                <a:sym typeface="Source Han Sans K Bold"/>
              </a:defRPr>
            </a:lvl1pPr>
          </a:lstStyle>
          <a:p>
            <a:pPr/>
            <a:r>
              <a:t>The classroom is cosy.</a:t>
            </a:r>
          </a:p>
        </p:txBody>
      </p:sp>
      <p:sp>
        <p:nvSpPr>
          <p:cNvPr id="405" name="선"/>
          <p:cNvSpPr/>
          <p:nvPr/>
        </p:nvSpPr>
        <p:spPr>
          <a:xfrm>
            <a:off x="6228653" y="4408898"/>
            <a:ext cx="145260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3" grpId="2"/>
      <p:bldP build="whole" bldLvl="1" animBg="1" rev="0" advAuto="0" spid="404" grpId="3"/>
      <p:bldP build="whole" bldLvl="1" animBg="1" rev="0" advAuto="0" spid="40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1. Spring is coming."/>
          <p:cNvSpPr txBox="1"/>
          <p:nvPr/>
        </p:nvSpPr>
        <p:spPr>
          <a:xfrm>
            <a:off x="5287380" y="3134891"/>
            <a:ext cx="10540578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1. Spring is coming. </a:t>
            </a:r>
          </a:p>
        </p:txBody>
      </p:sp>
      <p:sp>
        <p:nvSpPr>
          <p:cNvPr id="124" name="선"/>
          <p:cNvSpPr/>
          <p:nvPr/>
        </p:nvSpPr>
        <p:spPr>
          <a:xfrm>
            <a:off x="5511800" y="104648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5" name="문서 편집"/>
          <p:cNvSpPr/>
          <p:nvPr/>
        </p:nvSpPr>
        <p:spPr>
          <a:xfrm>
            <a:off x="5513786" y="93634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26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UNIT 4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</a:t>
            </a:r>
          </a:p>
        </p:txBody>
      </p:sp>
      <p:sp>
        <p:nvSpPr>
          <p:cNvPr id="128" name="선"/>
          <p:cNvSpPr/>
          <p:nvPr/>
        </p:nvSpPr>
        <p:spPr>
          <a:xfrm>
            <a:off x="6083929" y="6291807"/>
            <a:ext cx="1586882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29" name="선"/>
          <p:cNvSpPr/>
          <p:nvPr/>
        </p:nvSpPr>
        <p:spPr>
          <a:xfrm flipV="1">
            <a:off x="10416028" y="5366064"/>
            <a:ext cx="1" cy="185148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0" name="타원형"/>
          <p:cNvSpPr/>
          <p:nvPr/>
        </p:nvSpPr>
        <p:spPr>
          <a:xfrm>
            <a:off x="8090881" y="3196399"/>
            <a:ext cx="3220556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is coming"/>
          <p:cNvSpPr txBox="1"/>
          <p:nvPr/>
        </p:nvSpPr>
        <p:spPr>
          <a:xfrm>
            <a:off x="11179287" y="5229476"/>
            <a:ext cx="303085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is coming</a:t>
            </a:r>
          </a:p>
        </p:txBody>
      </p:sp>
      <p:sp>
        <p:nvSpPr>
          <p:cNvPr id="132" name="봄이"/>
          <p:cNvSpPr txBox="1"/>
          <p:nvPr/>
        </p:nvSpPr>
        <p:spPr>
          <a:xfrm>
            <a:off x="7374807" y="452025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봄이</a:t>
            </a:r>
          </a:p>
        </p:txBody>
      </p:sp>
      <p:sp>
        <p:nvSpPr>
          <p:cNvPr id="133" name="봄이 오고 있다."/>
          <p:cNvSpPr txBox="1"/>
          <p:nvPr/>
        </p:nvSpPr>
        <p:spPr>
          <a:xfrm>
            <a:off x="7374807" y="9667595"/>
            <a:ext cx="3389123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봄이 오고 있다.</a:t>
            </a:r>
          </a:p>
        </p:txBody>
      </p:sp>
      <p:sp>
        <p:nvSpPr>
          <p:cNvPr id="134" name="선"/>
          <p:cNvSpPr/>
          <p:nvPr/>
        </p:nvSpPr>
        <p:spPr>
          <a:xfrm>
            <a:off x="6107827" y="4184324"/>
            <a:ext cx="199769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35" name="Spring"/>
          <p:cNvSpPr txBox="1"/>
          <p:nvPr/>
        </p:nvSpPr>
        <p:spPr>
          <a:xfrm>
            <a:off x="7344964" y="5229476"/>
            <a:ext cx="214693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Spring</a:t>
            </a:r>
          </a:p>
        </p:txBody>
      </p:sp>
      <p:sp>
        <p:nvSpPr>
          <p:cNvPr id="136" name="오고 있다"/>
          <p:cNvSpPr txBox="1"/>
          <p:nvPr/>
        </p:nvSpPr>
        <p:spPr>
          <a:xfrm>
            <a:off x="11121914" y="4520252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오고 있다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6"/>
      <p:bldP build="whole" bldLvl="1" animBg="1" rev="0" advAuto="0" spid="135" grpId="3"/>
      <p:bldP build="whole" bldLvl="1" animBg="1" rev="0" advAuto="0" spid="134" grpId="1"/>
      <p:bldP build="whole" bldLvl="1" animBg="1" rev="0" advAuto="0" spid="132" grpId="5"/>
      <p:bldP build="whole" bldLvl="1" animBg="1" rev="0" advAuto="0" spid="133" grpId="7"/>
      <p:bldP build="whole" bldLvl="1" animBg="1" rev="0" advAuto="0" spid="131" grpId="4"/>
      <p:bldP build="whole" bldLvl="1" animBg="1" rev="0" advAuto="0" spid="13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2. The flowers blossom."/>
          <p:cNvSpPr txBox="1"/>
          <p:nvPr/>
        </p:nvSpPr>
        <p:spPr>
          <a:xfrm>
            <a:off x="5571456" y="3027362"/>
            <a:ext cx="1050513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2. The flowers blossom. </a:t>
            </a:r>
          </a:p>
        </p:txBody>
      </p:sp>
      <p:sp>
        <p:nvSpPr>
          <p:cNvPr id="139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0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1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2" name="선"/>
          <p:cNvSpPr/>
          <p:nvPr/>
        </p:nvSpPr>
        <p:spPr>
          <a:xfrm flipV="1">
            <a:off x="1023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43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선"/>
          <p:cNvSpPr/>
          <p:nvPr/>
        </p:nvSpPr>
        <p:spPr>
          <a:xfrm>
            <a:off x="6248369" y="3991079"/>
            <a:ext cx="3598001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45" name="타원형"/>
          <p:cNvSpPr/>
          <p:nvPr/>
        </p:nvSpPr>
        <p:spPr>
          <a:xfrm>
            <a:off x="9876544" y="3146328"/>
            <a:ext cx="2758556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6" name="UNIT 4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</a:t>
            </a:r>
          </a:p>
        </p:txBody>
      </p:sp>
      <p:sp>
        <p:nvSpPr>
          <p:cNvPr id="147" name="The flowers"/>
          <p:cNvSpPr txBox="1"/>
          <p:nvPr/>
        </p:nvSpPr>
        <p:spPr>
          <a:xfrm>
            <a:off x="6209996" y="5275189"/>
            <a:ext cx="367474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flowers</a:t>
            </a:r>
          </a:p>
        </p:txBody>
      </p:sp>
      <p:sp>
        <p:nvSpPr>
          <p:cNvPr id="148" name="blossom"/>
          <p:cNvSpPr txBox="1"/>
          <p:nvPr/>
        </p:nvSpPr>
        <p:spPr>
          <a:xfrm>
            <a:off x="11412418" y="5262489"/>
            <a:ext cx="272986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blossom</a:t>
            </a:r>
          </a:p>
        </p:txBody>
      </p:sp>
      <p:sp>
        <p:nvSpPr>
          <p:cNvPr id="149" name="꽃들이"/>
          <p:cNvSpPr txBox="1"/>
          <p:nvPr/>
        </p:nvSpPr>
        <p:spPr>
          <a:xfrm>
            <a:off x="6835555" y="4537820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꽃들이</a:t>
            </a:r>
          </a:p>
        </p:txBody>
      </p:sp>
      <p:sp>
        <p:nvSpPr>
          <p:cNvPr id="150" name="(꽃이) 핀다."/>
          <p:cNvSpPr txBox="1"/>
          <p:nvPr/>
        </p:nvSpPr>
        <p:spPr>
          <a:xfrm>
            <a:off x="11011072" y="4537820"/>
            <a:ext cx="277215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(꽃이) 핀다.</a:t>
            </a:r>
          </a:p>
        </p:txBody>
      </p:sp>
      <p:sp>
        <p:nvSpPr>
          <p:cNvPr id="151" name="꽃들이 (꽃이) 핀다."/>
          <p:cNvSpPr txBox="1"/>
          <p:nvPr/>
        </p:nvSpPr>
        <p:spPr>
          <a:xfrm>
            <a:off x="7042342" y="10405440"/>
            <a:ext cx="4098545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꽃들이 (꽃이) 핀다.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6"/>
      <p:bldP build="whole" bldLvl="1" animBg="1" rev="0" advAuto="0" spid="144" grpId="1"/>
      <p:bldP build="whole" bldLvl="1" animBg="1" rev="0" advAuto="0" spid="151" grpId="7"/>
      <p:bldP build="whole" bldLvl="1" animBg="1" rev="0" advAuto="0" spid="145" grpId="2"/>
      <p:bldP build="whole" bldLvl="1" animBg="1" rev="0" advAuto="0" spid="148" grpId="4"/>
      <p:bldP build="whole" bldLvl="1" animBg="1" rev="0" advAuto="0" spid="147" grpId="3"/>
      <p:bldP build="whole" bldLvl="1" animBg="1" rev="0" advAuto="0" spid="149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3. The new semester begins tomorrow."/>
          <p:cNvSpPr txBox="1"/>
          <p:nvPr/>
        </p:nvSpPr>
        <p:spPr>
          <a:xfrm>
            <a:off x="5571456" y="3027362"/>
            <a:ext cx="13021345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3. The new semester begins tomorrow. </a:t>
            </a:r>
          </a:p>
        </p:txBody>
      </p:sp>
      <p:sp>
        <p:nvSpPr>
          <p:cNvPr id="154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5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56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7" name="선"/>
          <p:cNvSpPr/>
          <p:nvPr/>
        </p:nvSpPr>
        <p:spPr>
          <a:xfrm flipV="1">
            <a:off x="12392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5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UNIT 4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</a:t>
            </a:r>
          </a:p>
        </p:txBody>
      </p:sp>
      <p:sp>
        <p:nvSpPr>
          <p:cNvPr id="160" name="The new semester"/>
          <p:cNvSpPr txBox="1"/>
          <p:nvPr/>
        </p:nvSpPr>
        <p:spPr>
          <a:xfrm>
            <a:off x="6248538" y="5292866"/>
            <a:ext cx="563308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The new semester</a:t>
            </a:r>
          </a:p>
        </p:txBody>
      </p:sp>
      <p:sp>
        <p:nvSpPr>
          <p:cNvPr id="161" name="begins"/>
          <p:cNvSpPr txBox="1"/>
          <p:nvPr/>
        </p:nvSpPr>
        <p:spPr>
          <a:xfrm>
            <a:off x="13110940" y="5292866"/>
            <a:ext cx="21570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begins</a:t>
            </a:r>
          </a:p>
        </p:txBody>
      </p:sp>
      <p:sp>
        <p:nvSpPr>
          <p:cNvPr id="162" name="선"/>
          <p:cNvSpPr/>
          <p:nvPr/>
        </p:nvSpPr>
        <p:spPr>
          <a:xfrm>
            <a:off x="6311869" y="3991079"/>
            <a:ext cx="546900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3" name="타원형"/>
          <p:cNvSpPr/>
          <p:nvPr/>
        </p:nvSpPr>
        <p:spPr>
          <a:xfrm>
            <a:off x="11851011" y="3231202"/>
            <a:ext cx="2103093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새 학기가"/>
          <p:cNvSpPr txBox="1"/>
          <p:nvPr/>
        </p:nvSpPr>
        <p:spPr>
          <a:xfrm>
            <a:off x="6962555" y="4537820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새 학기가</a:t>
            </a:r>
          </a:p>
        </p:txBody>
      </p:sp>
      <p:sp>
        <p:nvSpPr>
          <p:cNvPr id="165" name="시작된다"/>
          <p:cNvSpPr txBox="1"/>
          <p:nvPr/>
        </p:nvSpPr>
        <p:spPr>
          <a:xfrm>
            <a:off x="12833835" y="4537820"/>
            <a:ext cx="224853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시작된다</a:t>
            </a:r>
          </a:p>
        </p:txBody>
      </p:sp>
      <p:sp>
        <p:nvSpPr>
          <p:cNvPr id="166" name="새 학기가 내일 시작된다."/>
          <p:cNvSpPr txBox="1"/>
          <p:nvPr/>
        </p:nvSpPr>
        <p:spPr>
          <a:xfrm>
            <a:off x="7012761" y="10423007"/>
            <a:ext cx="512445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새 학기가 내일 시작된다.</a:t>
            </a:r>
          </a:p>
        </p:txBody>
      </p:sp>
      <p:sp>
        <p:nvSpPr>
          <p:cNvPr id="167" name="삼각형"/>
          <p:cNvSpPr/>
          <p:nvPr/>
        </p:nvSpPr>
        <p:spPr>
          <a:xfrm>
            <a:off x="15088113" y="3120805"/>
            <a:ext cx="1270001" cy="823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선"/>
          <p:cNvSpPr/>
          <p:nvPr/>
        </p:nvSpPr>
        <p:spPr>
          <a:xfrm flipV="1">
            <a:off x="14324664" y="6355346"/>
            <a:ext cx="1" cy="173118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69" name="선"/>
          <p:cNvSpPr/>
          <p:nvPr/>
        </p:nvSpPr>
        <p:spPr>
          <a:xfrm>
            <a:off x="14331446" y="8079176"/>
            <a:ext cx="459726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0" name="tomorrow"/>
          <p:cNvSpPr txBox="1"/>
          <p:nvPr/>
        </p:nvSpPr>
        <p:spPr>
          <a:xfrm>
            <a:off x="14752091" y="7031522"/>
            <a:ext cx="319849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tomorrow</a:t>
            </a:r>
          </a:p>
        </p:txBody>
      </p:sp>
      <p:sp>
        <p:nvSpPr>
          <p:cNvPr id="171" name="내일"/>
          <p:cNvSpPr txBox="1"/>
          <p:nvPr/>
        </p:nvSpPr>
        <p:spPr>
          <a:xfrm>
            <a:off x="14941962" y="6462712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7"/>
      <p:bldP build="whole" bldLvl="1" animBg="1" rev="0" advAuto="0" spid="161" grpId="5"/>
      <p:bldP build="whole" bldLvl="1" animBg="1" rev="0" advAuto="0" spid="162" grpId="1"/>
      <p:bldP build="whole" bldLvl="1" animBg="1" rev="0" advAuto="0" spid="168" grpId="6"/>
      <p:bldP build="whole" bldLvl="1" animBg="1" rev="0" advAuto="0" spid="167" grpId="3"/>
      <p:bldP build="whole" bldLvl="1" animBg="1" rev="0" advAuto="0" spid="170" grpId="8"/>
      <p:bldP build="whole" bldLvl="1" animBg="1" rev="0" advAuto="0" spid="163" grpId="2"/>
      <p:bldP build="whole" bldLvl="1" animBg="1" rev="0" advAuto="0" spid="164" grpId="9"/>
      <p:bldP build="whole" bldLvl="1" animBg="1" rev="0" advAuto="0" spid="165" grpId="10"/>
      <p:bldP build="whole" bldLvl="1" animBg="1" rev="0" advAuto="0" spid="166" grpId="12"/>
      <p:bldP build="whole" bldLvl="1" animBg="1" rev="0" advAuto="0" spid="160" grpId="4"/>
      <p:bldP build="whole" bldLvl="1" animBg="1" rev="0" advAuto="0" spid="171" grpId="1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4. I have some school things."/>
          <p:cNvSpPr txBox="1"/>
          <p:nvPr/>
        </p:nvSpPr>
        <p:spPr>
          <a:xfrm>
            <a:off x="5571456" y="3027362"/>
            <a:ext cx="13021345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4. I have some school things. </a:t>
            </a:r>
          </a:p>
        </p:txBody>
      </p:sp>
      <p:sp>
        <p:nvSpPr>
          <p:cNvPr id="174" name="선"/>
          <p:cNvSpPr/>
          <p:nvPr/>
        </p:nvSpPr>
        <p:spPr>
          <a:xfrm>
            <a:off x="5802845" y="6350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5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76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7" name="선"/>
          <p:cNvSpPr/>
          <p:nvPr/>
        </p:nvSpPr>
        <p:spPr>
          <a:xfrm flipV="1">
            <a:off x="8963215" y="5424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7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UNIT 4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</a:t>
            </a:r>
          </a:p>
        </p:txBody>
      </p:sp>
      <p:sp>
        <p:nvSpPr>
          <p:cNvPr id="180" name="I"/>
          <p:cNvSpPr txBox="1"/>
          <p:nvPr/>
        </p:nvSpPr>
        <p:spPr>
          <a:xfrm>
            <a:off x="7264538" y="5292866"/>
            <a:ext cx="3517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</a:t>
            </a:r>
          </a:p>
        </p:txBody>
      </p:sp>
      <p:sp>
        <p:nvSpPr>
          <p:cNvPr id="181" name="have"/>
          <p:cNvSpPr txBox="1"/>
          <p:nvPr/>
        </p:nvSpPr>
        <p:spPr>
          <a:xfrm>
            <a:off x="9681940" y="5292866"/>
            <a:ext cx="161607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have</a:t>
            </a:r>
          </a:p>
        </p:txBody>
      </p:sp>
      <p:sp>
        <p:nvSpPr>
          <p:cNvPr id="182" name="선"/>
          <p:cNvSpPr/>
          <p:nvPr/>
        </p:nvSpPr>
        <p:spPr>
          <a:xfrm>
            <a:off x="6311869" y="3991079"/>
            <a:ext cx="40656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3" name="타원형"/>
          <p:cNvSpPr/>
          <p:nvPr/>
        </p:nvSpPr>
        <p:spPr>
          <a:xfrm>
            <a:off x="6615830" y="3231202"/>
            <a:ext cx="1533961" cy="819344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나는"/>
          <p:cNvSpPr txBox="1"/>
          <p:nvPr/>
        </p:nvSpPr>
        <p:spPr>
          <a:xfrm>
            <a:off x="6581555" y="4537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</a:t>
            </a:r>
          </a:p>
        </p:txBody>
      </p:sp>
      <p:sp>
        <p:nvSpPr>
          <p:cNvPr id="185" name="가지고 있다"/>
          <p:cNvSpPr txBox="1"/>
          <p:nvPr/>
        </p:nvSpPr>
        <p:spPr>
          <a:xfrm>
            <a:off x="9150835" y="4537820"/>
            <a:ext cx="275704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가지고 있다</a:t>
            </a:r>
          </a:p>
        </p:txBody>
      </p:sp>
      <p:sp>
        <p:nvSpPr>
          <p:cNvPr id="186" name="나는 (몇개의) 학용품들을 가지고 있다."/>
          <p:cNvSpPr txBox="1"/>
          <p:nvPr/>
        </p:nvSpPr>
        <p:spPr>
          <a:xfrm>
            <a:off x="7012761" y="10423007"/>
            <a:ext cx="7569201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나는 (몇개의) 학용품들을 가지고 있다.</a:t>
            </a:r>
          </a:p>
        </p:txBody>
      </p:sp>
      <p:sp>
        <p:nvSpPr>
          <p:cNvPr id="187" name="선"/>
          <p:cNvSpPr/>
          <p:nvPr/>
        </p:nvSpPr>
        <p:spPr>
          <a:xfrm>
            <a:off x="8367293" y="3991079"/>
            <a:ext cx="5806863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8" name="선"/>
          <p:cNvSpPr/>
          <p:nvPr/>
        </p:nvSpPr>
        <p:spPr>
          <a:xfrm flipV="1">
            <a:off x="12371354" y="5475057"/>
            <a:ext cx="1" cy="85744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89" name="some school things"/>
          <p:cNvSpPr txBox="1"/>
          <p:nvPr/>
        </p:nvSpPr>
        <p:spPr>
          <a:xfrm>
            <a:off x="12728627" y="5292866"/>
            <a:ext cx="598551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some school things</a:t>
            </a:r>
          </a:p>
        </p:txBody>
      </p:sp>
      <p:sp>
        <p:nvSpPr>
          <p:cNvPr id="190" name="(몇개의) 학용품들을"/>
          <p:cNvSpPr txBox="1"/>
          <p:nvPr/>
        </p:nvSpPr>
        <p:spPr>
          <a:xfrm>
            <a:off x="12967745" y="4537820"/>
            <a:ext cx="428434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(몇개의) 학용품들을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0"/>
      <p:bldP build="whole" bldLvl="1" animBg="1" rev="0" advAuto="0" spid="182" grpId="1"/>
      <p:bldP build="whole" bldLvl="1" animBg="1" rev="0" advAuto="0" spid="181" grpId="5"/>
      <p:bldP build="whole" bldLvl="1" animBg="1" rev="0" advAuto="0" spid="187" grpId="3"/>
      <p:bldP build="whole" bldLvl="1" animBg="1" rev="0" advAuto="0" spid="184" grpId="7"/>
      <p:bldP build="whole" bldLvl="1" animBg="1" rev="0" advAuto="0" spid="183" grpId="2"/>
      <p:bldP build="whole" bldLvl="1" animBg="1" rev="0" advAuto="0" spid="185" grpId="8"/>
      <p:bldP build="whole" bldLvl="1" animBg="1" rev="0" advAuto="0" spid="180" grpId="4"/>
      <p:bldP build="whole" bldLvl="1" animBg="1" rev="0" advAuto="0" spid="190" grpId="9"/>
      <p:bldP build="whole" bldLvl="1" animBg="1" rev="0" advAuto="0" spid="189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5. But my pencil case is two years old."/>
          <p:cNvSpPr txBox="1"/>
          <p:nvPr/>
        </p:nvSpPr>
        <p:spPr>
          <a:xfrm>
            <a:off x="5571456" y="3027362"/>
            <a:ext cx="13021345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5. But my pencil case is two years old. </a:t>
            </a:r>
          </a:p>
        </p:txBody>
      </p:sp>
      <p:sp>
        <p:nvSpPr>
          <p:cNvPr id="193" name="선"/>
          <p:cNvSpPr/>
          <p:nvPr/>
        </p:nvSpPr>
        <p:spPr>
          <a:xfrm>
            <a:off x="5802845" y="7493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19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6" name="선"/>
          <p:cNvSpPr/>
          <p:nvPr/>
        </p:nvSpPr>
        <p:spPr>
          <a:xfrm flipV="1">
            <a:off x="11376215" y="6567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19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UNIT 4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</a:t>
            </a:r>
          </a:p>
        </p:txBody>
      </p:sp>
      <p:sp>
        <p:nvSpPr>
          <p:cNvPr id="199" name="my pencil case"/>
          <p:cNvSpPr txBox="1"/>
          <p:nvPr/>
        </p:nvSpPr>
        <p:spPr>
          <a:xfrm>
            <a:off x="6147890" y="6435866"/>
            <a:ext cx="45897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pencil case</a:t>
            </a:r>
          </a:p>
        </p:txBody>
      </p:sp>
      <p:sp>
        <p:nvSpPr>
          <p:cNvPr id="200" name="is"/>
          <p:cNvSpPr txBox="1"/>
          <p:nvPr/>
        </p:nvSpPr>
        <p:spPr>
          <a:xfrm>
            <a:off x="12094940" y="643586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is</a:t>
            </a:r>
          </a:p>
        </p:txBody>
      </p:sp>
      <p:sp>
        <p:nvSpPr>
          <p:cNvPr id="201" name="선"/>
          <p:cNvSpPr/>
          <p:nvPr/>
        </p:nvSpPr>
        <p:spPr>
          <a:xfrm>
            <a:off x="7611881" y="3991079"/>
            <a:ext cx="428434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2" name="타원형"/>
          <p:cNvSpPr/>
          <p:nvPr/>
        </p:nvSpPr>
        <p:spPr>
          <a:xfrm>
            <a:off x="12009121" y="3161044"/>
            <a:ext cx="672242" cy="934260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3" name="내 필통은"/>
          <p:cNvSpPr txBox="1"/>
          <p:nvPr/>
        </p:nvSpPr>
        <p:spPr>
          <a:xfrm>
            <a:off x="6581555" y="5680820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필통은</a:t>
            </a:r>
          </a:p>
        </p:txBody>
      </p:sp>
      <p:sp>
        <p:nvSpPr>
          <p:cNvPr id="204" name="이다"/>
          <p:cNvSpPr txBox="1"/>
          <p:nvPr/>
        </p:nvSpPr>
        <p:spPr>
          <a:xfrm>
            <a:off x="11563835" y="5680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05" name="그러나 내 필통은 2년이 된(지난) 것이다."/>
          <p:cNvSpPr txBox="1"/>
          <p:nvPr/>
        </p:nvSpPr>
        <p:spPr>
          <a:xfrm>
            <a:off x="7012761" y="10423007"/>
            <a:ext cx="7915467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그러나 내 필통은 2년이 된(지난) 것이다.</a:t>
            </a:r>
          </a:p>
        </p:txBody>
      </p:sp>
      <p:sp>
        <p:nvSpPr>
          <p:cNvPr id="206" name="선"/>
          <p:cNvSpPr/>
          <p:nvPr/>
        </p:nvSpPr>
        <p:spPr>
          <a:xfrm>
            <a:off x="12718213" y="3991079"/>
            <a:ext cx="428434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7" name="선"/>
          <p:cNvSpPr/>
          <p:nvPr/>
        </p:nvSpPr>
        <p:spPr>
          <a:xfrm flipV="1">
            <a:off x="13387354" y="6618057"/>
            <a:ext cx="1" cy="85744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08" name="two years old"/>
          <p:cNvSpPr txBox="1"/>
          <p:nvPr/>
        </p:nvSpPr>
        <p:spPr>
          <a:xfrm>
            <a:off x="14252627" y="6435866"/>
            <a:ext cx="42005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two years old</a:t>
            </a:r>
          </a:p>
        </p:txBody>
      </p:sp>
      <p:sp>
        <p:nvSpPr>
          <p:cNvPr id="209" name="2년이 된(지난)"/>
          <p:cNvSpPr txBox="1"/>
          <p:nvPr/>
        </p:nvSpPr>
        <p:spPr>
          <a:xfrm>
            <a:off x="15380744" y="5680820"/>
            <a:ext cx="330422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2년이 된(지난)</a:t>
            </a:r>
          </a:p>
        </p:txBody>
      </p:sp>
      <p:sp>
        <p:nvSpPr>
          <p:cNvPr id="210" name="삼각형"/>
          <p:cNvSpPr/>
          <p:nvPr/>
        </p:nvSpPr>
        <p:spPr>
          <a:xfrm>
            <a:off x="6504486" y="3148291"/>
            <a:ext cx="852448" cy="823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1" name="But"/>
          <p:cNvSpPr txBox="1"/>
          <p:nvPr/>
        </p:nvSpPr>
        <p:spPr>
          <a:xfrm>
            <a:off x="10764076" y="5190754"/>
            <a:ext cx="12242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But</a:t>
            </a:r>
          </a:p>
        </p:txBody>
      </p:sp>
      <p:sp>
        <p:nvSpPr>
          <p:cNvPr id="212" name="그러나"/>
          <p:cNvSpPr txBox="1"/>
          <p:nvPr/>
        </p:nvSpPr>
        <p:spPr>
          <a:xfrm>
            <a:off x="10270777" y="4669052"/>
            <a:ext cx="183959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그러나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0"/>
      <p:bldP build="whole" bldLvl="1" animBg="1" rev="0" advAuto="0" spid="205" grpId="13"/>
      <p:bldP build="whole" bldLvl="1" animBg="1" rev="0" advAuto="0" spid="201" grpId="2"/>
      <p:bldP build="whole" bldLvl="1" animBg="1" rev="0" advAuto="0" spid="212" grpId="9"/>
      <p:bldP build="whole" bldLvl="1" animBg="1" rev="0" advAuto="0" spid="210" grpId="1"/>
      <p:bldP build="whole" bldLvl="1" animBg="1" rev="0" advAuto="0" spid="204" grpId="11"/>
      <p:bldP build="whole" bldLvl="1" animBg="1" rev="0" advAuto="0" spid="202" grpId="3"/>
      <p:bldP build="whole" bldLvl="1" animBg="1" rev="0" advAuto="0" spid="199" grpId="6"/>
      <p:bldP build="whole" bldLvl="1" animBg="1" rev="0" advAuto="0" spid="211" grpId="5"/>
      <p:bldP build="whole" bldLvl="1" animBg="1" rev="0" advAuto="0" spid="209" grpId="12"/>
      <p:bldP build="whole" bldLvl="1" animBg="1" rev="0" advAuto="0" spid="206" grpId="4"/>
      <p:bldP build="whole" bldLvl="1" animBg="1" rev="0" advAuto="0" spid="200" grpId="7"/>
      <p:bldP build="whole" bldLvl="1" animBg="1" rev="0" advAuto="0" spid="208" grpId="8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6. My chair is three years old."/>
          <p:cNvSpPr txBox="1"/>
          <p:nvPr/>
        </p:nvSpPr>
        <p:spPr>
          <a:xfrm>
            <a:off x="5571456" y="3027362"/>
            <a:ext cx="13021345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6. My chair is three years old. </a:t>
            </a:r>
          </a:p>
        </p:txBody>
      </p:sp>
      <p:sp>
        <p:nvSpPr>
          <p:cNvPr id="215" name="선"/>
          <p:cNvSpPr/>
          <p:nvPr/>
        </p:nvSpPr>
        <p:spPr>
          <a:xfrm>
            <a:off x="5802845" y="6731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6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17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8" name="선"/>
          <p:cNvSpPr/>
          <p:nvPr/>
        </p:nvSpPr>
        <p:spPr>
          <a:xfrm flipV="1">
            <a:off x="10360215" y="5805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19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UNIT 4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</a:t>
            </a:r>
          </a:p>
        </p:txBody>
      </p:sp>
      <p:sp>
        <p:nvSpPr>
          <p:cNvPr id="221" name="My chair"/>
          <p:cNvSpPr txBox="1"/>
          <p:nvPr/>
        </p:nvSpPr>
        <p:spPr>
          <a:xfrm>
            <a:off x="6829711" y="5673866"/>
            <a:ext cx="270065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chair</a:t>
            </a:r>
          </a:p>
        </p:txBody>
      </p:sp>
      <p:sp>
        <p:nvSpPr>
          <p:cNvPr id="222" name="is"/>
          <p:cNvSpPr txBox="1"/>
          <p:nvPr/>
        </p:nvSpPr>
        <p:spPr>
          <a:xfrm>
            <a:off x="11078940" y="567386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is</a:t>
            </a:r>
          </a:p>
        </p:txBody>
      </p:sp>
      <p:sp>
        <p:nvSpPr>
          <p:cNvPr id="223" name="선"/>
          <p:cNvSpPr/>
          <p:nvPr/>
        </p:nvSpPr>
        <p:spPr>
          <a:xfrm>
            <a:off x="6300607" y="4041879"/>
            <a:ext cx="25488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4" name="타원형"/>
          <p:cNvSpPr/>
          <p:nvPr/>
        </p:nvSpPr>
        <p:spPr>
          <a:xfrm>
            <a:off x="8934769" y="3146328"/>
            <a:ext cx="672242" cy="93425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5" name="내 의자는"/>
          <p:cNvSpPr txBox="1"/>
          <p:nvPr/>
        </p:nvSpPr>
        <p:spPr>
          <a:xfrm>
            <a:off x="6581555" y="4918820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의자는</a:t>
            </a:r>
          </a:p>
        </p:txBody>
      </p:sp>
      <p:sp>
        <p:nvSpPr>
          <p:cNvPr id="226" name="이다"/>
          <p:cNvSpPr txBox="1"/>
          <p:nvPr/>
        </p:nvSpPr>
        <p:spPr>
          <a:xfrm>
            <a:off x="10547835" y="4918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27" name="내 의자는 3년이 된(지난) 것이다."/>
          <p:cNvSpPr txBox="1"/>
          <p:nvPr/>
        </p:nvSpPr>
        <p:spPr>
          <a:xfrm>
            <a:off x="7012761" y="10423007"/>
            <a:ext cx="658907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의자는 3년이 된(지난) 것이다.</a:t>
            </a:r>
          </a:p>
        </p:txBody>
      </p:sp>
      <p:sp>
        <p:nvSpPr>
          <p:cNvPr id="228" name="선"/>
          <p:cNvSpPr/>
          <p:nvPr/>
        </p:nvSpPr>
        <p:spPr>
          <a:xfrm>
            <a:off x="9661429" y="4065587"/>
            <a:ext cx="4841398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29" name="선"/>
          <p:cNvSpPr/>
          <p:nvPr/>
        </p:nvSpPr>
        <p:spPr>
          <a:xfrm flipV="1">
            <a:off x="12371354" y="5856057"/>
            <a:ext cx="1" cy="85744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0" name="three years old"/>
          <p:cNvSpPr txBox="1"/>
          <p:nvPr/>
        </p:nvSpPr>
        <p:spPr>
          <a:xfrm>
            <a:off x="13236627" y="5673866"/>
            <a:ext cx="465328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three years old</a:t>
            </a:r>
          </a:p>
        </p:txBody>
      </p:sp>
      <p:sp>
        <p:nvSpPr>
          <p:cNvPr id="231" name="3년이 된(지난)"/>
          <p:cNvSpPr txBox="1"/>
          <p:nvPr/>
        </p:nvSpPr>
        <p:spPr>
          <a:xfrm>
            <a:off x="14364744" y="4918820"/>
            <a:ext cx="330422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3년이 된(지난)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8"/>
      <p:bldP build="whole" bldLvl="1" animBg="1" rev="0" advAuto="0" spid="231" grpId="9"/>
      <p:bldP build="whole" bldLvl="1" animBg="1" rev="0" advAuto="0" spid="225" grpId="7"/>
      <p:bldP build="whole" bldLvl="1" animBg="1" rev="0" advAuto="0" spid="227" grpId="10"/>
      <p:bldP build="whole" bldLvl="1" animBg="1" rev="0" advAuto="0" spid="222" grpId="5"/>
      <p:bldP build="whole" bldLvl="1" animBg="1" rev="0" advAuto="0" spid="221" grpId="4"/>
      <p:bldP build="whole" bldLvl="1" animBg="1" rev="0" advAuto="0" spid="228" grpId="3"/>
      <p:bldP build="whole" bldLvl="1" animBg="1" rev="0" advAuto="0" spid="230" grpId="6"/>
      <p:bldP build="whole" bldLvl="1" animBg="1" rev="0" advAuto="0" spid="224" grpId="2"/>
      <p:bldP build="whole" bldLvl="1" animBg="1" rev="0" advAuto="0" spid="2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7. My I-pad is two years old."/>
          <p:cNvSpPr txBox="1"/>
          <p:nvPr/>
        </p:nvSpPr>
        <p:spPr>
          <a:xfrm>
            <a:off x="5571456" y="3027362"/>
            <a:ext cx="13021345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7. My I-pad is two years old. </a:t>
            </a:r>
          </a:p>
        </p:txBody>
      </p:sp>
      <p:sp>
        <p:nvSpPr>
          <p:cNvPr id="234" name="선"/>
          <p:cNvSpPr/>
          <p:nvPr/>
        </p:nvSpPr>
        <p:spPr>
          <a:xfrm>
            <a:off x="5802845" y="6731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5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36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37" name="선"/>
          <p:cNvSpPr/>
          <p:nvPr/>
        </p:nvSpPr>
        <p:spPr>
          <a:xfrm flipV="1">
            <a:off x="10360215" y="5805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38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UNIT 4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</a:t>
            </a:r>
          </a:p>
        </p:txBody>
      </p:sp>
      <p:sp>
        <p:nvSpPr>
          <p:cNvPr id="240" name="My I-pad"/>
          <p:cNvSpPr txBox="1"/>
          <p:nvPr/>
        </p:nvSpPr>
        <p:spPr>
          <a:xfrm>
            <a:off x="6829711" y="5673866"/>
            <a:ext cx="274955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I-pad</a:t>
            </a:r>
          </a:p>
        </p:txBody>
      </p:sp>
      <p:sp>
        <p:nvSpPr>
          <p:cNvPr id="241" name="is"/>
          <p:cNvSpPr txBox="1"/>
          <p:nvPr/>
        </p:nvSpPr>
        <p:spPr>
          <a:xfrm>
            <a:off x="11078940" y="567386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is</a:t>
            </a:r>
          </a:p>
        </p:txBody>
      </p:sp>
      <p:sp>
        <p:nvSpPr>
          <p:cNvPr id="242" name="선"/>
          <p:cNvSpPr/>
          <p:nvPr/>
        </p:nvSpPr>
        <p:spPr>
          <a:xfrm>
            <a:off x="6300607" y="4041879"/>
            <a:ext cx="25488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3" name="타원형"/>
          <p:cNvSpPr/>
          <p:nvPr/>
        </p:nvSpPr>
        <p:spPr>
          <a:xfrm>
            <a:off x="8960169" y="3146328"/>
            <a:ext cx="672242" cy="93425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내 아이패드는"/>
          <p:cNvSpPr txBox="1"/>
          <p:nvPr/>
        </p:nvSpPr>
        <p:spPr>
          <a:xfrm>
            <a:off x="6581555" y="4918820"/>
            <a:ext cx="316598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아이패드는</a:t>
            </a:r>
          </a:p>
        </p:txBody>
      </p:sp>
      <p:sp>
        <p:nvSpPr>
          <p:cNvPr id="245" name="이다"/>
          <p:cNvSpPr txBox="1"/>
          <p:nvPr/>
        </p:nvSpPr>
        <p:spPr>
          <a:xfrm>
            <a:off x="10547835" y="4918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46" name="내 아이패드는 2년이 된(지난) 것이다."/>
          <p:cNvSpPr txBox="1"/>
          <p:nvPr/>
        </p:nvSpPr>
        <p:spPr>
          <a:xfrm>
            <a:off x="7012761" y="10423007"/>
            <a:ext cx="740695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아이패드는 2년이 된(지난) 것이다.</a:t>
            </a:r>
          </a:p>
        </p:txBody>
      </p:sp>
      <p:sp>
        <p:nvSpPr>
          <p:cNvPr id="247" name="선"/>
          <p:cNvSpPr/>
          <p:nvPr/>
        </p:nvSpPr>
        <p:spPr>
          <a:xfrm>
            <a:off x="9661429" y="4065587"/>
            <a:ext cx="434891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8" name="선"/>
          <p:cNvSpPr/>
          <p:nvPr/>
        </p:nvSpPr>
        <p:spPr>
          <a:xfrm flipV="1">
            <a:off x="12371354" y="5856057"/>
            <a:ext cx="1" cy="85744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49" name="two years old"/>
          <p:cNvSpPr txBox="1"/>
          <p:nvPr/>
        </p:nvSpPr>
        <p:spPr>
          <a:xfrm>
            <a:off x="13236627" y="5673866"/>
            <a:ext cx="4200526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two years old</a:t>
            </a:r>
          </a:p>
        </p:txBody>
      </p:sp>
      <p:sp>
        <p:nvSpPr>
          <p:cNvPr id="250" name="2년이 된(지난)"/>
          <p:cNvSpPr txBox="1"/>
          <p:nvPr/>
        </p:nvSpPr>
        <p:spPr>
          <a:xfrm>
            <a:off x="14364744" y="4918820"/>
            <a:ext cx="330422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2년이 된(지난)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7"/>
      <p:bldP build="whole" bldLvl="1" animBg="1" rev="0" advAuto="0" spid="247" grpId="3"/>
      <p:bldP build="whole" bldLvl="1" animBg="1" rev="0" advAuto="0" spid="240" grpId="4"/>
      <p:bldP build="whole" bldLvl="1" animBg="1" rev="0" advAuto="0" spid="245" grpId="8"/>
      <p:bldP build="whole" bldLvl="1" animBg="1" rev="0" advAuto="0" spid="250" grpId="9"/>
      <p:bldP build="whole" bldLvl="1" animBg="1" rev="0" advAuto="0" spid="249" grpId="6"/>
      <p:bldP build="whole" bldLvl="1" animBg="1" rev="0" advAuto="0" spid="246" grpId="10"/>
      <p:bldP build="whole" bldLvl="1" animBg="1" rev="0" advAuto="0" spid="241" grpId="5"/>
      <p:bldP build="whole" bldLvl="1" animBg="1" rev="0" advAuto="0" spid="242" grpId="1"/>
      <p:bldP build="whole" bldLvl="1" animBg="1" rev="0" advAuto="0" spid="24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8. My desk is four years old."/>
          <p:cNvSpPr txBox="1"/>
          <p:nvPr/>
        </p:nvSpPr>
        <p:spPr>
          <a:xfrm>
            <a:off x="5571456" y="3027362"/>
            <a:ext cx="13021345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>
              <a:defRPr sz="2566"/>
            </a:pPr>
            <a:r>
              <a:rPr sz="5000"/>
              <a:t>8. My desk is four years old. </a:t>
            </a:r>
          </a:p>
        </p:txBody>
      </p:sp>
      <p:sp>
        <p:nvSpPr>
          <p:cNvPr id="253" name="선"/>
          <p:cNvSpPr/>
          <p:nvPr/>
        </p:nvSpPr>
        <p:spPr>
          <a:xfrm>
            <a:off x="5802845" y="6731000"/>
            <a:ext cx="13157202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4" name="선"/>
          <p:cNvSpPr/>
          <p:nvPr/>
        </p:nvSpPr>
        <p:spPr>
          <a:xfrm>
            <a:off x="5461000" y="11201400"/>
            <a:ext cx="15145399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55" name="문서 편집"/>
          <p:cNvSpPr/>
          <p:nvPr/>
        </p:nvSpPr>
        <p:spPr>
          <a:xfrm>
            <a:off x="5462986" y="10100064"/>
            <a:ext cx="894901" cy="972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6" name="선"/>
          <p:cNvSpPr/>
          <p:nvPr/>
        </p:nvSpPr>
        <p:spPr>
          <a:xfrm flipV="1">
            <a:off x="10360215" y="5805256"/>
            <a:ext cx="1" cy="18514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pic>
        <p:nvPicPr>
          <p:cNvPr id="257" name="lecture ppt 1.png" descr="lecture ppt 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708" y="322616"/>
            <a:ext cx="23647068" cy="13070768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UNIT 4"/>
          <p:cNvSpPr txBox="1"/>
          <p:nvPr/>
        </p:nvSpPr>
        <p:spPr>
          <a:xfrm>
            <a:off x="940243" y="1070263"/>
            <a:ext cx="1690886" cy="71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UNIT 4</a:t>
            </a:r>
          </a:p>
        </p:txBody>
      </p:sp>
      <p:sp>
        <p:nvSpPr>
          <p:cNvPr id="259" name="My desk"/>
          <p:cNvSpPr txBox="1"/>
          <p:nvPr/>
        </p:nvSpPr>
        <p:spPr>
          <a:xfrm>
            <a:off x="6829711" y="5673866"/>
            <a:ext cx="259969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My desk</a:t>
            </a:r>
          </a:p>
        </p:txBody>
      </p:sp>
      <p:sp>
        <p:nvSpPr>
          <p:cNvPr id="260" name="is"/>
          <p:cNvSpPr txBox="1"/>
          <p:nvPr/>
        </p:nvSpPr>
        <p:spPr>
          <a:xfrm>
            <a:off x="11078940" y="5673866"/>
            <a:ext cx="64262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is</a:t>
            </a:r>
          </a:p>
        </p:txBody>
      </p:sp>
      <p:sp>
        <p:nvSpPr>
          <p:cNvPr id="261" name="선"/>
          <p:cNvSpPr/>
          <p:nvPr/>
        </p:nvSpPr>
        <p:spPr>
          <a:xfrm>
            <a:off x="6300607" y="4041879"/>
            <a:ext cx="25488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2" name="타원형"/>
          <p:cNvSpPr/>
          <p:nvPr/>
        </p:nvSpPr>
        <p:spPr>
          <a:xfrm>
            <a:off x="8833169" y="3146328"/>
            <a:ext cx="672242" cy="934259"/>
          </a:xfrm>
          <a:prstGeom prst="ellips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3" name="내 책상은"/>
          <p:cNvSpPr txBox="1"/>
          <p:nvPr/>
        </p:nvSpPr>
        <p:spPr>
          <a:xfrm>
            <a:off x="6708555" y="4918820"/>
            <a:ext cx="234810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책상은</a:t>
            </a:r>
          </a:p>
        </p:txBody>
      </p:sp>
      <p:sp>
        <p:nvSpPr>
          <p:cNvPr id="264" name="이다"/>
          <p:cNvSpPr txBox="1"/>
          <p:nvPr/>
        </p:nvSpPr>
        <p:spPr>
          <a:xfrm>
            <a:off x="10547835" y="4918820"/>
            <a:ext cx="1430656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이다</a:t>
            </a:r>
          </a:p>
        </p:txBody>
      </p:sp>
      <p:sp>
        <p:nvSpPr>
          <p:cNvPr id="265" name="내 책상은 4년이 된(지난) 것이다."/>
          <p:cNvSpPr txBox="1"/>
          <p:nvPr/>
        </p:nvSpPr>
        <p:spPr>
          <a:xfrm>
            <a:off x="7012761" y="10423007"/>
            <a:ext cx="6589079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내 책상은 4년이 된(지난) 것이다.</a:t>
            </a:r>
          </a:p>
        </p:txBody>
      </p:sp>
      <p:sp>
        <p:nvSpPr>
          <p:cNvPr id="266" name="선"/>
          <p:cNvSpPr/>
          <p:nvPr/>
        </p:nvSpPr>
        <p:spPr>
          <a:xfrm>
            <a:off x="9661429" y="4065587"/>
            <a:ext cx="4200526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7" name="선"/>
          <p:cNvSpPr/>
          <p:nvPr/>
        </p:nvSpPr>
        <p:spPr>
          <a:xfrm flipV="1">
            <a:off x="12371354" y="5856057"/>
            <a:ext cx="1" cy="85744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/>
          </a:p>
        </p:txBody>
      </p:sp>
      <p:sp>
        <p:nvSpPr>
          <p:cNvPr id="268" name="four years old"/>
          <p:cNvSpPr txBox="1"/>
          <p:nvPr/>
        </p:nvSpPr>
        <p:spPr>
          <a:xfrm>
            <a:off x="13236627" y="5673866"/>
            <a:ext cx="4292601" cy="105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spcBef>
                <a:spcPts val="1200"/>
              </a:spcBef>
              <a:defRPr b="0" sz="5000">
                <a:solidFill>
                  <a:srgbClr val="1A1A1A"/>
                </a:solidFill>
                <a:latin typeface="Source Han Sans K Medium"/>
                <a:ea typeface="Source Han Sans K Medium"/>
                <a:cs typeface="Source Han Sans K Medium"/>
                <a:sym typeface="Source Han Sans K Medium"/>
              </a:defRPr>
            </a:lvl1pPr>
          </a:lstStyle>
          <a:p>
            <a:pPr/>
            <a:r>
              <a:t>four years old</a:t>
            </a:r>
          </a:p>
        </p:txBody>
      </p:sp>
      <p:sp>
        <p:nvSpPr>
          <p:cNvPr id="269" name="4년이 된(지난)"/>
          <p:cNvSpPr txBox="1"/>
          <p:nvPr/>
        </p:nvSpPr>
        <p:spPr>
          <a:xfrm>
            <a:off x="13475744" y="4918820"/>
            <a:ext cx="3304224" cy="790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lvl="1" algn="l" defTabSz="457200">
              <a:spcBef>
                <a:spcPts val="1200"/>
              </a:spcBef>
              <a:defRPr b="0" sz="3500">
                <a:solidFill>
                  <a:srgbClr val="1A1A1A"/>
                </a:solidFill>
                <a:latin typeface="Source Han Sans K Regular"/>
                <a:ea typeface="Source Han Sans K Regular"/>
                <a:cs typeface="Source Han Sans K Regular"/>
                <a:sym typeface="Source Han Sans K Regular"/>
              </a:defRPr>
            </a:pPr>
            <a:r>
              <a:t>4년이 된(지난)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3"/>
      <p:bldP build="whole" bldLvl="1" animBg="1" rev="0" advAuto="0" spid="264" grpId="8"/>
      <p:bldP build="whole" bldLvl="1" animBg="1" rev="0" advAuto="0" spid="269" grpId="9"/>
      <p:bldP build="whole" bldLvl="1" animBg="1" rev="0" advAuto="0" spid="268" grpId="6"/>
      <p:bldP build="whole" bldLvl="1" animBg="1" rev="0" advAuto="0" spid="265" grpId="10"/>
      <p:bldP build="whole" bldLvl="1" animBg="1" rev="0" advAuto="0" spid="261" grpId="1"/>
      <p:bldP build="whole" bldLvl="1" animBg="1" rev="0" advAuto="0" spid="259" grpId="4"/>
      <p:bldP build="whole" bldLvl="1" animBg="1" rev="0" advAuto="0" spid="263" grpId="7"/>
      <p:bldP build="whole" bldLvl="1" animBg="1" rev="0" advAuto="0" spid="262" grpId="2"/>
      <p:bldP build="whole" bldLvl="1" animBg="1" rev="0" advAuto="0" spid="260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