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원"/>
          <p:cNvSpPr/>
          <p:nvPr/>
        </p:nvSpPr>
        <p:spPr>
          <a:xfrm>
            <a:off x="20634915" y="2423115"/>
            <a:ext cx="1808570" cy="180857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0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121" name="Listen!"/>
          <p:cNvSpPr txBox="1"/>
          <p:nvPr/>
        </p:nvSpPr>
        <p:spPr>
          <a:xfrm>
            <a:off x="20357019" y="3014206"/>
            <a:ext cx="1907160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r"/>
            <a:r>
              <a:t>Listen!</a:t>
            </a:r>
          </a:p>
        </p:txBody>
      </p:sp>
      <p:pic>
        <p:nvPicPr>
          <p:cNvPr id="12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스크린샷 2024-02-24 오후 3.12.25.png" descr="스크린샷 2024-02-24 오후 3.12.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9415" y="1285923"/>
            <a:ext cx="8356601" cy="1078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  <p:bldP build="whole" bldLvl="1" animBg="1" rev="0" advAuto="0" spid="12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9. The lion is yellow."/>
          <p:cNvSpPr txBox="1"/>
          <p:nvPr/>
        </p:nvSpPr>
        <p:spPr>
          <a:xfrm>
            <a:off x="5589023" y="3027362"/>
            <a:ext cx="1050513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The lion is yellow. </a:t>
            </a:r>
          </a:p>
        </p:txBody>
      </p:sp>
      <p:sp>
        <p:nvSpPr>
          <p:cNvPr id="271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2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3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7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7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278" name="The lion"/>
          <p:cNvSpPr txBox="1"/>
          <p:nvPr/>
        </p:nvSpPr>
        <p:spPr>
          <a:xfrm>
            <a:off x="6982469" y="5297624"/>
            <a:ext cx="25965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lion</a:t>
            </a:r>
          </a:p>
        </p:txBody>
      </p:sp>
      <p:sp>
        <p:nvSpPr>
          <p:cNvPr id="279" name="is"/>
          <p:cNvSpPr txBox="1"/>
          <p:nvPr/>
        </p:nvSpPr>
        <p:spPr>
          <a:xfrm>
            <a:off x="11412418" y="5297624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80" name="yellow"/>
          <p:cNvSpPr txBox="1"/>
          <p:nvPr/>
        </p:nvSpPr>
        <p:spPr>
          <a:xfrm>
            <a:off x="14413444" y="5297624"/>
            <a:ext cx="21463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yellow</a:t>
            </a:r>
          </a:p>
        </p:txBody>
      </p:sp>
      <p:sp>
        <p:nvSpPr>
          <p:cNvPr id="281" name="선"/>
          <p:cNvSpPr/>
          <p:nvPr/>
        </p:nvSpPr>
        <p:spPr>
          <a:xfrm>
            <a:off x="6324569" y="4029179"/>
            <a:ext cx="243339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2" name="타원형"/>
          <p:cNvSpPr/>
          <p:nvPr/>
        </p:nvSpPr>
        <p:spPr>
          <a:xfrm>
            <a:off x="8791905" y="3146328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3" name="선"/>
          <p:cNvSpPr/>
          <p:nvPr/>
        </p:nvSpPr>
        <p:spPr>
          <a:xfrm>
            <a:off x="9451624" y="4029179"/>
            <a:ext cx="228086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4" name="사자는 노란색이다."/>
          <p:cNvSpPr txBox="1"/>
          <p:nvPr/>
        </p:nvSpPr>
        <p:spPr>
          <a:xfrm>
            <a:off x="7085913" y="10440575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사자는 노란색이다.</a:t>
            </a:r>
          </a:p>
        </p:txBody>
      </p:sp>
      <p:sp>
        <p:nvSpPr>
          <p:cNvPr id="285" name="이다"/>
          <p:cNvSpPr txBox="1"/>
          <p:nvPr/>
        </p:nvSpPr>
        <p:spPr>
          <a:xfrm>
            <a:off x="10718475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86" name="노란색"/>
          <p:cNvSpPr txBox="1"/>
          <p:nvPr/>
        </p:nvSpPr>
        <p:spPr>
          <a:xfrm>
            <a:off x="14249589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노란색</a:t>
            </a:r>
          </a:p>
        </p:txBody>
      </p:sp>
      <p:sp>
        <p:nvSpPr>
          <p:cNvPr id="287" name="사자는"/>
          <p:cNvSpPr txBox="1"/>
          <p:nvPr/>
        </p:nvSpPr>
        <p:spPr>
          <a:xfrm>
            <a:off x="7214417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사자는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5"/>
      <p:bldP build="whole" bldLvl="1" animBg="1" rev="0" advAuto="0" spid="284" grpId="10"/>
      <p:bldP build="whole" bldLvl="1" animBg="1" rev="0" advAuto="0" spid="287" grpId="7"/>
      <p:bldP build="whole" bldLvl="1" animBg="1" rev="0" advAuto="0" spid="281" grpId="1"/>
      <p:bldP build="whole" bldLvl="1" animBg="1" rev="0" advAuto="0" spid="282" grpId="2"/>
      <p:bldP build="whole" bldLvl="1" animBg="1" rev="0" advAuto="0" spid="278" grpId="4"/>
      <p:bldP build="whole" bldLvl="1" animBg="1" rev="0" advAuto="0" spid="283" grpId="3"/>
      <p:bldP build="whole" bldLvl="1" animBg="1" rev="0" advAuto="0" spid="285" grpId="8"/>
      <p:bldP build="whole" bldLvl="1" animBg="1" rev="0" advAuto="0" spid="286" grpId="9"/>
      <p:bldP build="whole" bldLvl="1" animBg="1" rev="0" advAuto="0" spid="280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10. This is green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10. This is green. </a:t>
            </a:r>
          </a:p>
        </p:txBody>
      </p:sp>
      <p:sp>
        <p:nvSpPr>
          <p:cNvPr id="290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3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9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6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297" name="This"/>
          <p:cNvSpPr txBox="1"/>
          <p:nvPr/>
        </p:nvSpPr>
        <p:spPr>
          <a:xfrm>
            <a:off x="7428032" y="5280057"/>
            <a:ext cx="14243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This</a:t>
            </a:r>
          </a:p>
        </p:txBody>
      </p:sp>
      <p:sp>
        <p:nvSpPr>
          <p:cNvPr id="298" name="is"/>
          <p:cNvSpPr txBox="1"/>
          <p:nvPr/>
        </p:nvSpPr>
        <p:spPr>
          <a:xfrm>
            <a:off x="11412418" y="5280057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99" name="green"/>
          <p:cNvSpPr txBox="1"/>
          <p:nvPr/>
        </p:nvSpPr>
        <p:spPr>
          <a:xfrm>
            <a:off x="14413444" y="5280057"/>
            <a:ext cx="18891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green</a:t>
            </a:r>
          </a:p>
        </p:txBody>
      </p:sp>
      <p:sp>
        <p:nvSpPr>
          <p:cNvPr id="300" name="선"/>
          <p:cNvSpPr/>
          <p:nvPr/>
        </p:nvSpPr>
        <p:spPr>
          <a:xfrm>
            <a:off x="6591150" y="4029179"/>
            <a:ext cx="142430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1" name="타원형"/>
          <p:cNvSpPr/>
          <p:nvPr/>
        </p:nvSpPr>
        <p:spPr>
          <a:xfrm>
            <a:off x="8001358" y="3146328"/>
            <a:ext cx="695449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2" name="선"/>
          <p:cNvSpPr/>
          <p:nvPr/>
        </p:nvSpPr>
        <p:spPr>
          <a:xfrm>
            <a:off x="8751980" y="4029179"/>
            <a:ext cx="188912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3" name="이것은"/>
          <p:cNvSpPr txBox="1"/>
          <p:nvPr/>
        </p:nvSpPr>
        <p:spPr>
          <a:xfrm>
            <a:off x="6960417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</a:t>
            </a:r>
          </a:p>
        </p:txBody>
      </p:sp>
      <p:sp>
        <p:nvSpPr>
          <p:cNvPr id="304" name="이다"/>
          <p:cNvSpPr txBox="1"/>
          <p:nvPr/>
        </p:nvSpPr>
        <p:spPr>
          <a:xfrm>
            <a:off x="10731988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05" name="녹색"/>
          <p:cNvSpPr txBox="1"/>
          <p:nvPr/>
        </p:nvSpPr>
        <p:spPr>
          <a:xfrm>
            <a:off x="14386075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녹색</a:t>
            </a:r>
          </a:p>
        </p:txBody>
      </p:sp>
      <p:sp>
        <p:nvSpPr>
          <p:cNvPr id="306" name="이것은 녹색이다."/>
          <p:cNvSpPr txBox="1"/>
          <p:nvPr/>
        </p:nvSpPr>
        <p:spPr>
          <a:xfrm>
            <a:off x="6819875" y="10405440"/>
            <a:ext cx="369849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 녹색이다.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0" presetID="1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2"/>
      <p:bldP build="whole" bldLvl="1" animBg="1" rev="0" advAuto="0" spid="298" grpId="5"/>
      <p:bldP build="whole" bldLvl="1" animBg="1" rev="0" advAuto="0" spid="304" grpId="8"/>
      <p:bldP build="whole" bldLvl="1" animBg="1" rev="0" advAuto="0" spid="303" grpId="7"/>
      <p:bldP build="whole" bldLvl="1" animBg="1" rev="0" advAuto="0" spid="300" grpId="1"/>
      <p:bldP build="whole" bldLvl="1" animBg="1" rev="0" advAuto="0" spid="306" grpId="10"/>
      <p:bldP build="whole" bldLvl="1" animBg="1" rev="0" advAuto="0" spid="297" grpId="4"/>
      <p:bldP build="whole" bldLvl="1" animBg="1" rev="0" advAuto="0" spid="302" grpId="3"/>
      <p:bldP build="whole" bldLvl="1" animBg="1" rev="0" advAuto="0" spid="299" grpId="6"/>
      <p:bldP build="whole" bldLvl="1" animBg="1" rev="0" advAuto="0" spid="305" grpId="9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11. The grasshopper is green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11. The grasshopper is green. </a:t>
            </a:r>
          </a:p>
        </p:txBody>
      </p:sp>
      <p:sp>
        <p:nvSpPr>
          <p:cNvPr id="309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0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1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2" name="선"/>
          <p:cNvSpPr/>
          <p:nvPr/>
        </p:nvSpPr>
        <p:spPr>
          <a:xfrm flipV="1">
            <a:off x="12138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1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선"/>
          <p:cNvSpPr/>
          <p:nvPr/>
        </p:nvSpPr>
        <p:spPr>
          <a:xfrm flipV="1">
            <a:off x="14885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5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316" name="The grasshopper"/>
          <p:cNvSpPr txBox="1"/>
          <p:nvPr/>
        </p:nvSpPr>
        <p:spPr>
          <a:xfrm>
            <a:off x="6241425" y="5275298"/>
            <a:ext cx="52254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grasshopper</a:t>
            </a:r>
          </a:p>
        </p:txBody>
      </p:sp>
      <p:sp>
        <p:nvSpPr>
          <p:cNvPr id="317" name="is"/>
          <p:cNvSpPr txBox="1"/>
          <p:nvPr/>
        </p:nvSpPr>
        <p:spPr>
          <a:xfrm>
            <a:off x="13190418" y="5275298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318" name="green"/>
          <p:cNvSpPr txBox="1"/>
          <p:nvPr/>
        </p:nvSpPr>
        <p:spPr>
          <a:xfrm>
            <a:off x="15937444" y="5275298"/>
            <a:ext cx="18891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green</a:t>
            </a:r>
          </a:p>
        </p:txBody>
      </p:sp>
      <p:sp>
        <p:nvSpPr>
          <p:cNvPr id="319" name="선"/>
          <p:cNvSpPr/>
          <p:nvPr/>
        </p:nvSpPr>
        <p:spPr>
          <a:xfrm>
            <a:off x="6726808" y="4029179"/>
            <a:ext cx="508975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0" name="타원형"/>
          <p:cNvSpPr/>
          <p:nvPr/>
        </p:nvSpPr>
        <p:spPr>
          <a:xfrm>
            <a:off x="11790491" y="3205802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1" name="선"/>
          <p:cNvSpPr/>
          <p:nvPr/>
        </p:nvSpPr>
        <p:spPr>
          <a:xfrm>
            <a:off x="12340363" y="4029179"/>
            <a:ext cx="188912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2" name="메뚜기는"/>
          <p:cNvSpPr txBox="1"/>
          <p:nvPr/>
        </p:nvSpPr>
        <p:spPr>
          <a:xfrm>
            <a:off x="6960417" y="4555388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메뚜기는</a:t>
            </a:r>
          </a:p>
        </p:txBody>
      </p:sp>
      <p:sp>
        <p:nvSpPr>
          <p:cNvPr id="323" name="이다"/>
          <p:cNvSpPr txBox="1"/>
          <p:nvPr/>
        </p:nvSpPr>
        <p:spPr>
          <a:xfrm>
            <a:off x="12541658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24" name="녹색"/>
          <p:cNvSpPr txBox="1"/>
          <p:nvPr/>
        </p:nvSpPr>
        <p:spPr>
          <a:xfrm>
            <a:off x="15840364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녹색</a:t>
            </a:r>
          </a:p>
        </p:txBody>
      </p:sp>
      <p:sp>
        <p:nvSpPr>
          <p:cNvPr id="325" name="메뚜기는 녹색이다."/>
          <p:cNvSpPr txBox="1"/>
          <p:nvPr/>
        </p:nvSpPr>
        <p:spPr>
          <a:xfrm>
            <a:off x="6960417" y="10440575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메뚜기는 녹색이다.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0" presetID="1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5"/>
      <p:bldP build="whole" bldLvl="1" animBg="1" rev="0" advAuto="0" spid="320" grpId="2"/>
      <p:bldP build="whole" bldLvl="1" animBg="1" rev="0" advAuto="0" spid="316" grpId="4"/>
      <p:bldP build="whole" bldLvl="1" animBg="1" rev="0" advAuto="0" spid="318" grpId="6"/>
      <p:bldP build="whole" bldLvl="1" animBg="1" rev="0" advAuto="0" spid="319" grpId="1"/>
      <p:bldP build="whole" bldLvl="1" animBg="1" rev="0" advAuto="0" spid="321" grpId="3"/>
      <p:bldP build="whole" bldLvl="1" animBg="1" rev="0" advAuto="0" spid="323" grpId="8"/>
      <p:bldP build="whole" bldLvl="1" animBg="1" rev="0" advAuto="0" spid="324" grpId="9"/>
      <p:bldP build="whole" bldLvl="1" animBg="1" rev="0" advAuto="0" spid="322" grpId="7"/>
      <p:bldP build="whole" bldLvl="1" animBg="1" rev="0" advAuto="0" spid="325" grpId="1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12. This is blue."/>
          <p:cNvSpPr txBox="1"/>
          <p:nvPr/>
        </p:nvSpPr>
        <p:spPr>
          <a:xfrm>
            <a:off x="5606591" y="3027362"/>
            <a:ext cx="1050513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12. This is blue. </a:t>
            </a:r>
          </a:p>
        </p:txBody>
      </p:sp>
      <p:sp>
        <p:nvSpPr>
          <p:cNvPr id="328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1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3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4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335" name="This"/>
          <p:cNvSpPr txBox="1"/>
          <p:nvPr/>
        </p:nvSpPr>
        <p:spPr>
          <a:xfrm>
            <a:off x="7428032" y="5280057"/>
            <a:ext cx="14243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This</a:t>
            </a:r>
          </a:p>
        </p:txBody>
      </p:sp>
      <p:sp>
        <p:nvSpPr>
          <p:cNvPr id="336" name="is"/>
          <p:cNvSpPr txBox="1"/>
          <p:nvPr/>
        </p:nvSpPr>
        <p:spPr>
          <a:xfrm>
            <a:off x="11412418" y="5280057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337" name="blue"/>
          <p:cNvSpPr txBox="1"/>
          <p:nvPr/>
        </p:nvSpPr>
        <p:spPr>
          <a:xfrm>
            <a:off x="14615120" y="5280057"/>
            <a:ext cx="14966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blue</a:t>
            </a:r>
          </a:p>
        </p:txBody>
      </p:sp>
      <p:sp>
        <p:nvSpPr>
          <p:cNvPr id="338" name="선"/>
          <p:cNvSpPr/>
          <p:nvPr/>
        </p:nvSpPr>
        <p:spPr>
          <a:xfrm>
            <a:off x="6726808" y="4029179"/>
            <a:ext cx="124322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9" name="타원형"/>
          <p:cNvSpPr/>
          <p:nvPr/>
        </p:nvSpPr>
        <p:spPr>
          <a:xfrm>
            <a:off x="8013431" y="3146328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0" name="선"/>
          <p:cNvSpPr/>
          <p:nvPr/>
        </p:nvSpPr>
        <p:spPr>
          <a:xfrm>
            <a:off x="8676826" y="4029179"/>
            <a:ext cx="149669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1" name="이것은"/>
          <p:cNvSpPr txBox="1"/>
          <p:nvPr/>
        </p:nvSpPr>
        <p:spPr>
          <a:xfrm>
            <a:off x="6960417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</a:t>
            </a:r>
          </a:p>
        </p:txBody>
      </p:sp>
      <p:sp>
        <p:nvSpPr>
          <p:cNvPr id="342" name="이다"/>
          <p:cNvSpPr txBox="1"/>
          <p:nvPr/>
        </p:nvSpPr>
        <p:spPr>
          <a:xfrm>
            <a:off x="10787768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43" name="파란색"/>
          <p:cNvSpPr txBox="1"/>
          <p:nvPr/>
        </p:nvSpPr>
        <p:spPr>
          <a:xfrm>
            <a:off x="14206179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파란색</a:t>
            </a:r>
          </a:p>
        </p:txBody>
      </p:sp>
      <p:sp>
        <p:nvSpPr>
          <p:cNvPr id="344" name="이것은 파란색이다."/>
          <p:cNvSpPr txBox="1"/>
          <p:nvPr/>
        </p:nvSpPr>
        <p:spPr>
          <a:xfrm>
            <a:off x="7220387" y="10387872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 파란색이다.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6"/>
      <p:bldP build="whole" bldLvl="1" animBg="1" rev="0" advAuto="0" spid="343" grpId="9"/>
      <p:bldP build="whole" bldLvl="1" animBg="1" rev="0" advAuto="0" spid="341" grpId="7"/>
      <p:bldP build="whole" bldLvl="1" animBg="1" rev="0" advAuto="0" spid="338" grpId="1"/>
      <p:bldP build="whole" bldLvl="1" animBg="1" rev="0" advAuto="0" spid="342" grpId="8"/>
      <p:bldP build="whole" bldLvl="1" animBg="1" rev="0" advAuto="0" spid="339" grpId="2"/>
      <p:bldP build="whole" bldLvl="1" animBg="1" rev="0" advAuto="0" spid="335" grpId="4"/>
      <p:bldP build="whole" bldLvl="1" animBg="1" rev="0" advAuto="0" spid="336" grpId="5"/>
      <p:bldP build="whole" bldLvl="1" animBg="1" rev="0" advAuto="0" spid="340" grpId="3"/>
      <p:bldP build="whole" bldLvl="1" animBg="1" rev="0" advAuto="0" spid="344" grpId="1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13. The sky is blue."/>
          <p:cNvSpPr txBox="1"/>
          <p:nvPr/>
        </p:nvSpPr>
        <p:spPr>
          <a:xfrm>
            <a:off x="5624159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13. The sky is blue. </a:t>
            </a:r>
          </a:p>
        </p:txBody>
      </p:sp>
      <p:sp>
        <p:nvSpPr>
          <p:cNvPr id="347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0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5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3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354" name="The sky"/>
          <p:cNvSpPr txBox="1"/>
          <p:nvPr/>
        </p:nvSpPr>
        <p:spPr>
          <a:xfrm>
            <a:off x="7152666" y="5292866"/>
            <a:ext cx="24542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sky</a:t>
            </a:r>
          </a:p>
        </p:txBody>
      </p:sp>
      <p:sp>
        <p:nvSpPr>
          <p:cNvPr id="355" name="is"/>
          <p:cNvSpPr txBox="1"/>
          <p:nvPr/>
        </p:nvSpPr>
        <p:spPr>
          <a:xfrm>
            <a:off x="11412418" y="529286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356" name="blue"/>
          <p:cNvSpPr txBox="1"/>
          <p:nvPr/>
        </p:nvSpPr>
        <p:spPr>
          <a:xfrm>
            <a:off x="14413444" y="5292866"/>
            <a:ext cx="14966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blue</a:t>
            </a:r>
          </a:p>
        </p:txBody>
      </p:sp>
      <p:sp>
        <p:nvSpPr>
          <p:cNvPr id="357" name="선"/>
          <p:cNvSpPr/>
          <p:nvPr/>
        </p:nvSpPr>
        <p:spPr>
          <a:xfrm>
            <a:off x="6729448" y="4029179"/>
            <a:ext cx="230153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8" name="타원형"/>
          <p:cNvSpPr/>
          <p:nvPr/>
        </p:nvSpPr>
        <p:spPr>
          <a:xfrm>
            <a:off x="9049927" y="3146328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9" name="선"/>
          <p:cNvSpPr/>
          <p:nvPr/>
        </p:nvSpPr>
        <p:spPr>
          <a:xfrm>
            <a:off x="9725958" y="4029179"/>
            <a:ext cx="16908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0" name="하늘은"/>
          <p:cNvSpPr txBox="1"/>
          <p:nvPr/>
        </p:nvSpPr>
        <p:spPr>
          <a:xfrm>
            <a:off x="6960417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하늘은</a:t>
            </a:r>
          </a:p>
        </p:txBody>
      </p:sp>
      <p:sp>
        <p:nvSpPr>
          <p:cNvPr id="361" name="이다"/>
          <p:cNvSpPr txBox="1"/>
          <p:nvPr/>
        </p:nvSpPr>
        <p:spPr>
          <a:xfrm>
            <a:off x="10798233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62" name="파란색"/>
          <p:cNvSpPr txBox="1"/>
          <p:nvPr/>
        </p:nvSpPr>
        <p:spPr>
          <a:xfrm>
            <a:off x="13973108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파란색</a:t>
            </a:r>
          </a:p>
        </p:txBody>
      </p:sp>
      <p:sp>
        <p:nvSpPr>
          <p:cNvPr id="363" name="하늘은 파란색이다."/>
          <p:cNvSpPr txBox="1"/>
          <p:nvPr/>
        </p:nvSpPr>
        <p:spPr>
          <a:xfrm>
            <a:off x="6957777" y="10423007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하늘은 파란색이다.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5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52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"/>
      <p:bldP build="whole" bldLvl="1" animBg="1" rev="0" advAuto="0" spid="354" grpId="4"/>
      <p:bldP build="whole" bldLvl="1" animBg="1" rev="0" advAuto="0" spid="356" grpId="6"/>
      <p:bldP build="whole" bldLvl="1" animBg="1" rev="0" advAuto="0" spid="359" grpId="3"/>
      <p:bldP build="whole" bldLvl="1" animBg="1" rev="0" advAuto="0" spid="358" grpId="2"/>
      <p:bldP build="whole" bldLvl="1" animBg="1" rev="0" advAuto="0" spid="363" grpId="10"/>
      <p:bldP build="whole" bldLvl="1" animBg="1" rev="0" advAuto="0" spid="361" grpId="8"/>
      <p:bldP build="whole" bldLvl="1" animBg="1" rev="0" advAuto="0" spid="360" grpId="7"/>
      <p:bldP build="whole" bldLvl="1" animBg="1" rev="0" advAuto="0" spid="355" grpId="5"/>
      <p:bldP build="whole" bldLvl="1" animBg="1" rev="0" advAuto="0" spid="362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14. This is indigo."/>
          <p:cNvSpPr txBox="1"/>
          <p:nvPr/>
        </p:nvSpPr>
        <p:spPr>
          <a:xfrm>
            <a:off x="5711997" y="3044930"/>
            <a:ext cx="1050513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14. This is indigo. </a:t>
            </a:r>
          </a:p>
        </p:txBody>
      </p:sp>
      <p:sp>
        <p:nvSpPr>
          <p:cNvPr id="366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9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7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2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373" name="This"/>
          <p:cNvSpPr txBox="1"/>
          <p:nvPr/>
        </p:nvSpPr>
        <p:spPr>
          <a:xfrm>
            <a:off x="7375329" y="5297624"/>
            <a:ext cx="14243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This</a:t>
            </a:r>
          </a:p>
        </p:txBody>
      </p:sp>
      <p:sp>
        <p:nvSpPr>
          <p:cNvPr id="374" name="is"/>
          <p:cNvSpPr txBox="1"/>
          <p:nvPr/>
        </p:nvSpPr>
        <p:spPr>
          <a:xfrm>
            <a:off x="11227013" y="5297624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375" name="indigo"/>
          <p:cNvSpPr txBox="1"/>
          <p:nvPr/>
        </p:nvSpPr>
        <p:spPr>
          <a:xfrm>
            <a:off x="14452254" y="5297624"/>
            <a:ext cx="20624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indigo</a:t>
            </a:r>
          </a:p>
        </p:txBody>
      </p:sp>
      <p:sp>
        <p:nvSpPr>
          <p:cNvPr id="376" name="선"/>
          <p:cNvSpPr/>
          <p:nvPr/>
        </p:nvSpPr>
        <p:spPr>
          <a:xfrm>
            <a:off x="6729448" y="4029179"/>
            <a:ext cx="142430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7" name="타원형"/>
          <p:cNvSpPr/>
          <p:nvPr/>
        </p:nvSpPr>
        <p:spPr>
          <a:xfrm>
            <a:off x="8171541" y="3163896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8" name="선"/>
          <p:cNvSpPr/>
          <p:nvPr/>
        </p:nvSpPr>
        <p:spPr>
          <a:xfrm>
            <a:off x="8925414" y="4029179"/>
            <a:ext cx="20624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9" name="이것은"/>
          <p:cNvSpPr txBox="1"/>
          <p:nvPr/>
        </p:nvSpPr>
        <p:spPr>
          <a:xfrm>
            <a:off x="6960417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</a:t>
            </a:r>
          </a:p>
        </p:txBody>
      </p:sp>
      <p:sp>
        <p:nvSpPr>
          <p:cNvPr id="380" name="이다"/>
          <p:cNvSpPr txBox="1"/>
          <p:nvPr/>
        </p:nvSpPr>
        <p:spPr>
          <a:xfrm>
            <a:off x="10513124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81" name="인디고(남색)"/>
          <p:cNvSpPr txBox="1"/>
          <p:nvPr/>
        </p:nvSpPr>
        <p:spPr>
          <a:xfrm>
            <a:off x="13975429" y="4555388"/>
            <a:ext cx="295795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인디고(남색)</a:t>
            </a:r>
          </a:p>
        </p:txBody>
      </p:sp>
      <p:sp>
        <p:nvSpPr>
          <p:cNvPr id="382" name="이것은 인디고(남색)이다."/>
          <p:cNvSpPr txBox="1"/>
          <p:nvPr/>
        </p:nvSpPr>
        <p:spPr>
          <a:xfrm>
            <a:off x="7167684" y="10387872"/>
            <a:ext cx="522579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 인디고(남색)이다.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5" grpId="6"/>
      <p:bldP build="whole" bldLvl="1" animBg="1" rev="0" advAuto="0" spid="376" grpId="1"/>
      <p:bldP build="whole" bldLvl="1" animBg="1" rev="0" advAuto="0" spid="374" grpId="5"/>
      <p:bldP build="whole" bldLvl="1" animBg="1" rev="0" advAuto="0" spid="380" grpId="8"/>
      <p:bldP build="whole" bldLvl="1" animBg="1" rev="0" advAuto="0" spid="373" grpId="4"/>
      <p:bldP build="whole" bldLvl="1" animBg="1" rev="0" advAuto="0" spid="378" grpId="3"/>
      <p:bldP build="whole" bldLvl="1" animBg="1" rev="0" advAuto="0" spid="382" grpId="10"/>
      <p:bldP build="whole" bldLvl="1" animBg="1" rev="0" advAuto="0" spid="377" grpId="2"/>
      <p:bldP build="whole" bldLvl="1" animBg="1" rev="0" advAuto="0" spid="381" grpId="9"/>
      <p:bldP build="whole" bldLvl="1" animBg="1" rev="0" advAuto="0" spid="379" grpId="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15. The shoes are indigo."/>
          <p:cNvSpPr txBox="1"/>
          <p:nvPr/>
        </p:nvSpPr>
        <p:spPr>
          <a:xfrm>
            <a:off x="5659294" y="3062497"/>
            <a:ext cx="1050513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15. The shoes are indigo.</a:t>
            </a:r>
          </a:p>
        </p:txBody>
      </p:sp>
      <p:sp>
        <p:nvSpPr>
          <p:cNvPr id="38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8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8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1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392" name="The shoes"/>
          <p:cNvSpPr txBox="1"/>
          <p:nvPr/>
        </p:nvSpPr>
        <p:spPr>
          <a:xfrm>
            <a:off x="6526862" y="5297624"/>
            <a:ext cx="31915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shoes</a:t>
            </a:r>
          </a:p>
        </p:txBody>
      </p:sp>
      <p:sp>
        <p:nvSpPr>
          <p:cNvPr id="393" name="are"/>
          <p:cNvSpPr txBox="1"/>
          <p:nvPr/>
        </p:nvSpPr>
        <p:spPr>
          <a:xfrm>
            <a:off x="11298440" y="5297624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are</a:t>
            </a:r>
          </a:p>
        </p:txBody>
      </p:sp>
      <p:sp>
        <p:nvSpPr>
          <p:cNvPr id="394" name="indigo"/>
          <p:cNvSpPr txBox="1"/>
          <p:nvPr/>
        </p:nvSpPr>
        <p:spPr>
          <a:xfrm>
            <a:off x="14469822" y="5297624"/>
            <a:ext cx="20624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indigo</a:t>
            </a:r>
          </a:p>
        </p:txBody>
      </p:sp>
      <p:sp>
        <p:nvSpPr>
          <p:cNvPr id="395" name="선"/>
          <p:cNvSpPr/>
          <p:nvPr/>
        </p:nvSpPr>
        <p:spPr>
          <a:xfrm>
            <a:off x="6729448" y="4029179"/>
            <a:ext cx="31915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6" name="타원형"/>
          <p:cNvSpPr/>
          <p:nvPr/>
        </p:nvSpPr>
        <p:spPr>
          <a:xfrm>
            <a:off x="9834691" y="3232263"/>
            <a:ext cx="1209641" cy="819345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7" name="선"/>
          <p:cNvSpPr/>
          <p:nvPr/>
        </p:nvSpPr>
        <p:spPr>
          <a:xfrm>
            <a:off x="10998405" y="4029179"/>
            <a:ext cx="20624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8" name="그 신발은"/>
          <p:cNvSpPr txBox="1"/>
          <p:nvPr/>
        </p:nvSpPr>
        <p:spPr>
          <a:xfrm>
            <a:off x="6960417" y="4555388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 신발은</a:t>
            </a:r>
          </a:p>
        </p:txBody>
      </p:sp>
      <p:sp>
        <p:nvSpPr>
          <p:cNvPr id="399" name="이다"/>
          <p:cNvSpPr txBox="1"/>
          <p:nvPr/>
        </p:nvSpPr>
        <p:spPr>
          <a:xfrm>
            <a:off x="10715119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400" name="인디고(남색)"/>
          <p:cNvSpPr txBox="1"/>
          <p:nvPr/>
        </p:nvSpPr>
        <p:spPr>
          <a:xfrm>
            <a:off x="14298934" y="4555388"/>
            <a:ext cx="295795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인디고(남색)</a:t>
            </a:r>
          </a:p>
        </p:txBody>
      </p:sp>
      <p:sp>
        <p:nvSpPr>
          <p:cNvPr id="401" name="그 신발은 인디고(남색)이다."/>
          <p:cNvSpPr txBox="1"/>
          <p:nvPr/>
        </p:nvSpPr>
        <p:spPr>
          <a:xfrm>
            <a:off x="6732037" y="10405440"/>
            <a:ext cx="573430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 신발은 인디고(남색)이다.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10"/>
      <p:bldP build="whole" bldLvl="1" animBg="1" rev="0" advAuto="0" spid="393" grpId="5"/>
      <p:bldP build="whole" bldLvl="1" animBg="1" rev="0" advAuto="0" spid="395" grpId="1"/>
      <p:bldP build="whole" bldLvl="1" animBg="1" rev="0" advAuto="0" spid="399" grpId="8"/>
      <p:bldP build="whole" bldLvl="1" animBg="1" rev="0" advAuto="0" spid="392" grpId="4"/>
      <p:bldP build="whole" bldLvl="1" animBg="1" rev="0" advAuto="0" spid="400" grpId="9"/>
      <p:bldP build="whole" bldLvl="1" animBg="1" rev="0" advAuto="0" spid="394" grpId="6"/>
      <p:bldP build="whole" bldLvl="1" animBg="1" rev="0" advAuto="0" spid="396" grpId="2"/>
      <p:bldP build="whole" bldLvl="1" animBg="1" rev="0" advAuto="0" spid="398" grpId="7"/>
      <p:bldP build="whole" bldLvl="1" animBg="1" rev="0" advAuto="0" spid="397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16. This is purple."/>
          <p:cNvSpPr txBox="1"/>
          <p:nvPr/>
        </p:nvSpPr>
        <p:spPr>
          <a:xfrm>
            <a:off x="5676862" y="3097633"/>
            <a:ext cx="1050513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16. This is purple. </a:t>
            </a:r>
          </a:p>
        </p:txBody>
      </p:sp>
      <p:sp>
        <p:nvSpPr>
          <p:cNvPr id="404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0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0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7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40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10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411" name="This"/>
          <p:cNvSpPr txBox="1"/>
          <p:nvPr/>
        </p:nvSpPr>
        <p:spPr>
          <a:xfrm>
            <a:off x="7392897" y="5297624"/>
            <a:ext cx="14243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This</a:t>
            </a:r>
          </a:p>
        </p:txBody>
      </p:sp>
      <p:sp>
        <p:nvSpPr>
          <p:cNvPr id="412" name="is"/>
          <p:cNvSpPr txBox="1"/>
          <p:nvPr/>
        </p:nvSpPr>
        <p:spPr>
          <a:xfrm>
            <a:off x="11412418" y="5297624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413" name="purple"/>
          <p:cNvSpPr txBox="1"/>
          <p:nvPr/>
        </p:nvSpPr>
        <p:spPr>
          <a:xfrm>
            <a:off x="14413444" y="5297624"/>
            <a:ext cx="21570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purple</a:t>
            </a:r>
          </a:p>
        </p:txBody>
      </p:sp>
      <p:sp>
        <p:nvSpPr>
          <p:cNvPr id="414" name="선"/>
          <p:cNvSpPr/>
          <p:nvPr/>
        </p:nvSpPr>
        <p:spPr>
          <a:xfrm>
            <a:off x="6729448" y="4079979"/>
            <a:ext cx="142430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15" name="타원형"/>
          <p:cNvSpPr/>
          <p:nvPr/>
        </p:nvSpPr>
        <p:spPr>
          <a:xfrm>
            <a:off x="8120741" y="3214696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16" name="선"/>
          <p:cNvSpPr/>
          <p:nvPr/>
        </p:nvSpPr>
        <p:spPr>
          <a:xfrm>
            <a:off x="8784872" y="4079979"/>
            <a:ext cx="232748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17" name="이것은"/>
          <p:cNvSpPr txBox="1"/>
          <p:nvPr/>
        </p:nvSpPr>
        <p:spPr>
          <a:xfrm>
            <a:off x="6960417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</a:t>
            </a:r>
          </a:p>
        </p:txBody>
      </p:sp>
      <p:sp>
        <p:nvSpPr>
          <p:cNvPr id="418" name="이다"/>
          <p:cNvSpPr txBox="1"/>
          <p:nvPr/>
        </p:nvSpPr>
        <p:spPr>
          <a:xfrm>
            <a:off x="10749556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419" name="보라색"/>
          <p:cNvSpPr txBox="1"/>
          <p:nvPr/>
        </p:nvSpPr>
        <p:spPr>
          <a:xfrm>
            <a:off x="14421209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보라색</a:t>
            </a:r>
          </a:p>
        </p:txBody>
      </p:sp>
      <p:sp>
        <p:nvSpPr>
          <p:cNvPr id="420" name="이것은 보라색이다."/>
          <p:cNvSpPr txBox="1"/>
          <p:nvPr/>
        </p:nvSpPr>
        <p:spPr>
          <a:xfrm>
            <a:off x="7185252" y="10405440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 보라색이다.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9" grpId="9"/>
      <p:bldP build="whole" bldLvl="1" animBg="1" rev="0" advAuto="0" spid="413" grpId="6"/>
      <p:bldP build="whole" bldLvl="1" animBg="1" rev="0" advAuto="0" spid="416" grpId="3"/>
      <p:bldP build="whole" bldLvl="1" animBg="1" rev="0" advAuto="0" spid="417" grpId="7"/>
      <p:bldP build="whole" bldLvl="1" animBg="1" rev="0" advAuto="0" spid="415" grpId="2"/>
      <p:bldP build="whole" bldLvl="1" animBg="1" rev="0" advAuto="0" spid="418" grpId="8"/>
      <p:bldP build="whole" bldLvl="1" animBg="1" rev="0" advAuto="0" spid="414" grpId="1"/>
      <p:bldP build="whole" bldLvl="1" animBg="1" rev="0" advAuto="0" spid="411" grpId="4"/>
      <p:bldP build="whole" bldLvl="1" animBg="1" rev="0" advAuto="0" spid="412" grpId="5"/>
      <p:bldP build="whole" bldLvl="1" animBg="1" rev="0" advAuto="0" spid="420" grpId="1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17. The grape is purple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17. The grape is purple.</a:t>
            </a:r>
          </a:p>
        </p:txBody>
      </p:sp>
      <p:sp>
        <p:nvSpPr>
          <p:cNvPr id="423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2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2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6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42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29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430" name="The grape"/>
          <p:cNvSpPr txBox="1"/>
          <p:nvPr/>
        </p:nvSpPr>
        <p:spPr>
          <a:xfrm>
            <a:off x="6782653" y="5280057"/>
            <a:ext cx="31718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grape</a:t>
            </a:r>
          </a:p>
        </p:txBody>
      </p:sp>
      <p:sp>
        <p:nvSpPr>
          <p:cNvPr id="431" name="is"/>
          <p:cNvSpPr txBox="1"/>
          <p:nvPr/>
        </p:nvSpPr>
        <p:spPr>
          <a:xfrm>
            <a:off x="11412418" y="5280057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432" name="purple"/>
          <p:cNvSpPr txBox="1"/>
          <p:nvPr/>
        </p:nvSpPr>
        <p:spPr>
          <a:xfrm>
            <a:off x="14413444" y="5280057"/>
            <a:ext cx="21570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purple</a:t>
            </a:r>
          </a:p>
        </p:txBody>
      </p:sp>
      <p:sp>
        <p:nvSpPr>
          <p:cNvPr id="433" name="선"/>
          <p:cNvSpPr/>
          <p:nvPr/>
        </p:nvSpPr>
        <p:spPr>
          <a:xfrm>
            <a:off x="6729448" y="4079979"/>
            <a:ext cx="299005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34" name="타원형"/>
          <p:cNvSpPr/>
          <p:nvPr/>
        </p:nvSpPr>
        <p:spPr>
          <a:xfrm>
            <a:off x="9701836" y="3146328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5" name="선"/>
          <p:cNvSpPr/>
          <p:nvPr/>
        </p:nvSpPr>
        <p:spPr>
          <a:xfrm>
            <a:off x="10418671" y="4079979"/>
            <a:ext cx="215709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36" name="포도는"/>
          <p:cNvSpPr txBox="1"/>
          <p:nvPr/>
        </p:nvSpPr>
        <p:spPr>
          <a:xfrm>
            <a:off x="6960417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포도는</a:t>
            </a:r>
          </a:p>
        </p:txBody>
      </p:sp>
      <p:sp>
        <p:nvSpPr>
          <p:cNvPr id="437" name="이다"/>
          <p:cNvSpPr txBox="1"/>
          <p:nvPr/>
        </p:nvSpPr>
        <p:spPr>
          <a:xfrm>
            <a:off x="10675259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438" name="보라색"/>
          <p:cNvSpPr txBox="1"/>
          <p:nvPr/>
        </p:nvSpPr>
        <p:spPr>
          <a:xfrm>
            <a:off x="14159444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보라색</a:t>
            </a:r>
          </a:p>
        </p:txBody>
      </p:sp>
      <p:sp>
        <p:nvSpPr>
          <p:cNvPr id="439" name="포도는 보라색이다."/>
          <p:cNvSpPr txBox="1"/>
          <p:nvPr/>
        </p:nvSpPr>
        <p:spPr>
          <a:xfrm>
            <a:off x="7448768" y="10387872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포도는 보라색이다.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10"/>
      <p:bldP build="whole" bldLvl="1" animBg="1" rev="0" advAuto="0" spid="431" grpId="5"/>
      <p:bldP build="whole" bldLvl="1" animBg="1" rev="0" advAuto="0" spid="435" grpId="3"/>
      <p:bldP build="whole" bldLvl="1" animBg="1" rev="0" advAuto="0" spid="432" grpId="6"/>
      <p:bldP build="whole" bldLvl="1" animBg="1" rev="0" advAuto="0" spid="430" grpId="4"/>
      <p:bldP build="whole" bldLvl="1" animBg="1" rev="0" advAuto="0" spid="433" grpId="1"/>
      <p:bldP build="whole" bldLvl="1" animBg="1" rev="0" advAuto="0" spid="438" grpId="9"/>
      <p:bldP build="whole" bldLvl="1" animBg="1" rev="0" advAuto="0" spid="436" grpId="7"/>
      <p:bldP build="whole" bldLvl="1" animBg="1" rev="0" advAuto="0" spid="434" grpId="2"/>
      <p:bldP build="whole" bldLvl="1" animBg="1" rev="0" advAuto="0" spid="437" grpId="8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4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4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UNIT 3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3 - 영작연습</a:t>
            </a:r>
          </a:p>
        </p:txBody>
      </p:sp>
      <p:sp>
        <p:nvSpPr>
          <p:cNvPr id="445" name="1. 저 색 풍선들을 봐라!…"/>
          <p:cNvSpPr txBox="1"/>
          <p:nvPr/>
        </p:nvSpPr>
        <p:spPr>
          <a:xfrm>
            <a:off x="5601406" y="3570369"/>
            <a:ext cx="972477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저 색 풍선들을 봐라!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[at those colorful balloons / ! / look] </a:t>
            </a:r>
          </a:p>
        </p:txBody>
      </p:sp>
      <p:sp>
        <p:nvSpPr>
          <p:cNvPr id="446" name="타원형"/>
          <p:cNvSpPr/>
          <p:nvPr/>
        </p:nvSpPr>
        <p:spPr>
          <a:xfrm>
            <a:off x="9338188" y="3563840"/>
            <a:ext cx="1137194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7" name="("/>
          <p:cNvSpPr txBox="1"/>
          <p:nvPr/>
        </p:nvSpPr>
        <p:spPr>
          <a:xfrm>
            <a:off x="6047206" y="3523933"/>
            <a:ext cx="343536" cy="89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/>
            </a:lvl1pPr>
          </a:lstStyle>
          <a:p>
            <a:pPr/>
            <a:r>
              <a:t>(</a:t>
            </a:r>
          </a:p>
        </p:txBody>
      </p:sp>
      <p:sp>
        <p:nvSpPr>
          <p:cNvPr id="448" name=")"/>
          <p:cNvSpPr txBox="1"/>
          <p:nvPr/>
        </p:nvSpPr>
        <p:spPr>
          <a:xfrm>
            <a:off x="9116690" y="3523933"/>
            <a:ext cx="343536" cy="89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/>
            </a:lvl1pPr>
          </a:lstStyle>
          <a:p>
            <a:pPr/>
            <a:r>
              <a:t>)</a:t>
            </a:r>
          </a:p>
        </p:txBody>
      </p:sp>
      <p:sp>
        <p:nvSpPr>
          <p:cNvPr id="449" name="Look at those colorful balloons!"/>
          <p:cNvSpPr txBox="1"/>
          <p:nvPr/>
        </p:nvSpPr>
        <p:spPr>
          <a:xfrm>
            <a:off x="7082755" y="10318297"/>
            <a:ext cx="803465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Look at those colorful balloons!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2"/>
      <p:bldP build="whole" bldLvl="1" animBg="1" rev="0" advAuto="0" spid="448" grpId="3"/>
      <p:bldP build="whole" bldLvl="1" animBg="1" rev="0" advAuto="0" spid="446" grpId="1"/>
      <p:bldP build="whole" bldLvl="1" animBg="1" rev="0" advAuto="0" spid="449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. Look!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Look! </a:t>
            </a:r>
          </a:p>
        </p:txBody>
      </p:sp>
      <p:sp>
        <p:nvSpPr>
          <p:cNvPr id="126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7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130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1" name="선"/>
          <p:cNvSpPr/>
          <p:nvPr/>
        </p:nvSpPr>
        <p:spPr>
          <a:xfrm flipV="1">
            <a:off x="10416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2" name="타원형"/>
          <p:cNvSpPr/>
          <p:nvPr/>
        </p:nvSpPr>
        <p:spPr>
          <a:xfrm>
            <a:off x="5894915" y="3253857"/>
            <a:ext cx="1911996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Look!"/>
          <p:cNvSpPr txBox="1"/>
          <p:nvPr/>
        </p:nvSpPr>
        <p:spPr>
          <a:xfrm>
            <a:off x="11179287" y="5229476"/>
            <a:ext cx="18637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Look!</a:t>
            </a:r>
          </a:p>
        </p:txBody>
      </p:sp>
      <p:sp>
        <p:nvSpPr>
          <p:cNvPr id="134" name="봐라!"/>
          <p:cNvSpPr txBox="1"/>
          <p:nvPr/>
        </p:nvSpPr>
        <p:spPr>
          <a:xfrm>
            <a:off x="10905920" y="4467549"/>
            <a:ext cx="157422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봐라!</a:t>
            </a:r>
          </a:p>
        </p:txBody>
      </p:sp>
      <p:sp>
        <p:nvSpPr>
          <p:cNvPr id="135" name="봐라!"/>
          <p:cNvSpPr txBox="1"/>
          <p:nvPr/>
        </p:nvSpPr>
        <p:spPr>
          <a:xfrm>
            <a:off x="7374807" y="9667595"/>
            <a:ext cx="157423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봐라!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2"/>
      <p:bldP build="whole" bldLvl="1" animBg="1" rev="0" advAuto="0" spid="135" grpId="4"/>
      <p:bldP build="whole" bldLvl="1" animBg="1" rev="0" advAuto="0" spid="132" grpId="1"/>
      <p:bldP build="whole" bldLvl="1" animBg="1" rev="0" advAuto="0" spid="134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5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5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2. 이 풍선은 빨간색이다.…"/>
          <p:cNvSpPr txBox="1"/>
          <p:nvPr/>
        </p:nvSpPr>
        <p:spPr>
          <a:xfrm>
            <a:off x="5601406" y="3570369"/>
            <a:ext cx="640753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이 풍선은 빨간색이다.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 [this balloon / red / is] </a:t>
            </a:r>
          </a:p>
        </p:txBody>
      </p:sp>
      <p:sp>
        <p:nvSpPr>
          <p:cNvPr id="455" name="UNIT 3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3 - 영작연습</a:t>
            </a:r>
          </a:p>
        </p:txBody>
      </p:sp>
      <p:sp>
        <p:nvSpPr>
          <p:cNvPr id="456" name="선"/>
          <p:cNvSpPr/>
          <p:nvPr/>
        </p:nvSpPr>
        <p:spPr>
          <a:xfrm>
            <a:off x="6290255" y="4361063"/>
            <a:ext cx="200122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57" name="타원형"/>
          <p:cNvSpPr/>
          <p:nvPr/>
        </p:nvSpPr>
        <p:spPr>
          <a:xfrm>
            <a:off x="9753430" y="3563840"/>
            <a:ext cx="1041714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8" name="선"/>
          <p:cNvSpPr/>
          <p:nvPr/>
        </p:nvSpPr>
        <p:spPr>
          <a:xfrm>
            <a:off x="8433518" y="4361063"/>
            <a:ext cx="13853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59" name="This balloon is red."/>
          <p:cNvSpPr txBox="1"/>
          <p:nvPr/>
        </p:nvSpPr>
        <p:spPr>
          <a:xfrm>
            <a:off x="6966274" y="10335864"/>
            <a:ext cx="486067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This balloon is red.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3"/>
      <p:bldP build="whole" bldLvl="1" animBg="1" rev="0" advAuto="0" spid="457" grpId="2"/>
      <p:bldP build="whole" bldLvl="1" animBg="1" rev="0" advAuto="0" spid="459" grpId="4"/>
      <p:bldP build="whole" bldLvl="1" animBg="1" rev="0" advAuto="0" spid="45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6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6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3. 나는 빨간 풍선을 좋아한다.…"/>
          <p:cNvSpPr txBox="1"/>
          <p:nvPr/>
        </p:nvSpPr>
        <p:spPr>
          <a:xfrm>
            <a:off x="5601406" y="3570369"/>
            <a:ext cx="650252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나는 빨간 풍선을 좋아한다.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red balloon / I / like] </a:t>
            </a:r>
          </a:p>
        </p:txBody>
      </p:sp>
      <p:sp>
        <p:nvSpPr>
          <p:cNvPr id="465" name="UNIT 3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3 - 영작연습</a:t>
            </a:r>
          </a:p>
        </p:txBody>
      </p:sp>
      <p:sp>
        <p:nvSpPr>
          <p:cNvPr id="466" name="선"/>
          <p:cNvSpPr/>
          <p:nvPr/>
        </p:nvSpPr>
        <p:spPr>
          <a:xfrm>
            <a:off x="6290255" y="4361063"/>
            <a:ext cx="8949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67" name="타원형"/>
          <p:cNvSpPr/>
          <p:nvPr/>
        </p:nvSpPr>
        <p:spPr>
          <a:xfrm>
            <a:off x="9753430" y="3563840"/>
            <a:ext cx="2094585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8" name="선"/>
          <p:cNvSpPr/>
          <p:nvPr/>
        </p:nvSpPr>
        <p:spPr>
          <a:xfrm>
            <a:off x="7379454" y="4361063"/>
            <a:ext cx="24452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69" name="I like a red balloon."/>
          <p:cNvSpPr txBox="1"/>
          <p:nvPr/>
        </p:nvSpPr>
        <p:spPr>
          <a:xfrm>
            <a:off x="6966274" y="10335864"/>
            <a:ext cx="489166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like a red balloon.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8" grpId="3"/>
      <p:bldP build="whole" bldLvl="1" animBg="1" rev="0" advAuto="0" spid="466" grpId="1"/>
      <p:bldP build="whole" bldLvl="1" animBg="1" rev="0" advAuto="0" spid="469" grpId="4"/>
      <p:bldP build="whole" bldLvl="1" animBg="1" rev="0" advAuto="0" spid="467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7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7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4. 저 풍선은 파란색이다.…"/>
          <p:cNvSpPr txBox="1"/>
          <p:nvPr/>
        </p:nvSpPr>
        <p:spPr>
          <a:xfrm>
            <a:off x="5601406" y="3570369"/>
            <a:ext cx="665848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저 풍선은 파란색이다.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[blue / that balloon / is] </a:t>
            </a:r>
          </a:p>
        </p:txBody>
      </p:sp>
      <p:sp>
        <p:nvSpPr>
          <p:cNvPr id="475" name="UNIT 3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3 - 영작연습</a:t>
            </a:r>
          </a:p>
        </p:txBody>
      </p:sp>
      <p:sp>
        <p:nvSpPr>
          <p:cNvPr id="476" name="선"/>
          <p:cNvSpPr/>
          <p:nvPr/>
        </p:nvSpPr>
        <p:spPr>
          <a:xfrm>
            <a:off x="6290255" y="4361063"/>
            <a:ext cx="192019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77" name="타원형"/>
          <p:cNvSpPr/>
          <p:nvPr/>
        </p:nvSpPr>
        <p:spPr>
          <a:xfrm>
            <a:off x="9753430" y="3563840"/>
            <a:ext cx="1073493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8" name="선"/>
          <p:cNvSpPr/>
          <p:nvPr/>
        </p:nvSpPr>
        <p:spPr>
          <a:xfrm>
            <a:off x="8398382" y="4361063"/>
            <a:ext cx="143096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79" name="That balloon is blue."/>
          <p:cNvSpPr txBox="1"/>
          <p:nvPr/>
        </p:nvSpPr>
        <p:spPr>
          <a:xfrm>
            <a:off x="6966274" y="10335864"/>
            <a:ext cx="522694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That balloon is blue.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4"/>
      <p:bldP build="whole" bldLvl="1" animBg="1" rev="0" advAuto="0" spid="476" grpId="1"/>
      <p:bldP build="whole" bldLvl="1" animBg="1" rev="0" advAuto="0" spid="477" grpId="2"/>
      <p:bldP build="whole" bldLvl="1" animBg="1" rev="0" advAuto="0" spid="478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8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8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5. 내 남동생은 파란색 풍선을 좋아한다.…"/>
          <p:cNvSpPr txBox="1"/>
          <p:nvPr/>
        </p:nvSpPr>
        <p:spPr>
          <a:xfrm>
            <a:off x="5601406" y="3570369"/>
            <a:ext cx="957745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내 남동생은 파란색 풍선을 좋아한다.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blue balloon / my brother / likes] </a:t>
            </a:r>
          </a:p>
        </p:txBody>
      </p:sp>
      <p:sp>
        <p:nvSpPr>
          <p:cNvPr id="485" name="UNIT 3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3 - 영작연습</a:t>
            </a:r>
          </a:p>
        </p:txBody>
      </p:sp>
      <p:sp>
        <p:nvSpPr>
          <p:cNvPr id="486" name="선"/>
          <p:cNvSpPr/>
          <p:nvPr/>
        </p:nvSpPr>
        <p:spPr>
          <a:xfrm>
            <a:off x="6290255" y="4361063"/>
            <a:ext cx="255559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87" name="타원형"/>
          <p:cNvSpPr/>
          <p:nvPr/>
        </p:nvSpPr>
        <p:spPr>
          <a:xfrm>
            <a:off x="11808495" y="3598975"/>
            <a:ext cx="2004267" cy="819345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8" name="선"/>
          <p:cNvSpPr/>
          <p:nvPr/>
        </p:nvSpPr>
        <p:spPr>
          <a:xfrm>
            <a:off x="8907846" y="4361063"/>
            <a:ext cx="281960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89" name="My brother likes a blue balloon."/>
          <p:cNvSpPr txBox="1"/>
          <p:nvPr/>
        </p:nvSpPr>
        <p:spPr>
          <a:xfrm>
            <a:off x="6966274" y="10335864"/>
            <a:ext cx="798588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brother likes a blue balloon.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1"/>
      <p:bldP build="whole" bldLvl="1" animBg="1" rev="0" advAuto="0" spid="487" grpId="2"/>
      <p:bldP build="whole" bldLvl="1" animBg="1" rev="0" advAuto="0" spid="489" grpId="4"/>
      <p:bldP build="whole" bldLvl="1" animBg="1" rev="0" advAuto="0" spid="488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9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9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6. 그것들은 노란색과 핑크색 풍선들이다.…"/>
          <p:cNvSpPr txBox="1"/>
          <p:nvPr/>
        </p:nvSpPr>
        <p:spPr>
          <a:xfrm>
            <a:off x="5601406" y="3570369"/>
            <a:ext cx="1024293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그것들은 노란색과 핑크색 풍선들이다.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[they / yellow and pink balloons / are] </a:t>
            </a:r>
          </a:p>
        </p:txBody>
      </p:sp>
      <p:sp>
        <p:nvSpPr>
          <p:cNvPr id="495" name="UNIT 3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3 - 영작연습</a:t>
            </a:r>
          </a:p>
        </p:txBody>
      </p:sp>
      <p:sp>
        <p:nvSpPr>
          <p:cNvPr id="496" name="선"/>
          <p:cNvSpPr/>
          <p:nvPr/>
        </p:nvSpPr>
        <p:spPr>
          <a:xfrm>
            <a:off x="6290255" y="4361063"/>
            <a:ext cx="187508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97" name="타원형"/>
          <p:cNvSpPr/>
          <p:nvPr/>
        </p:nvSpPr>
        <p:spPr>
          <a:xfrm>
            <a:off x="13143642" y="3581408"/>
            <a:ext cx="110534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8" name="선"/>
          <p:cNvSpPr/>
          <p:nvPr/>
        </p:nvSpPr>
        <p:spPr>
          <a:xfrm>
            <a:off x="8292976" y="4361063"/>
            <a:ext cx="485979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499" name="They are yellow and pink balloons."/>
          <p:cNvSpPr txBox="1"/>
          <p:nvPr/>
        </p:nvSpPr>
        <p:spPr>
          <a:xfrm>
            <a:off x="6966274" y="10335864"/>
            <a:ext cx="881138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They are yellow and pink balloons.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8" grpId="3"/>
      <p:bldP build="whole" bldLvl="1" animBg="1" rev="0" advAuto="0" spid="499" grpId="4"/>
      <p:bldP build="whole" bldLvl="1" animBg="1" rev="0" advAuto="0" spid="497" grpId="2"/>
      <p:bldP build="whole" bldLvl="1" animBg="1" rev="0" advAuto="0" spid="49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02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50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7. 내 친구들은 그것들을 좋아하다.…"/>
          <p:cNvSpPr txBox="1"/>
          <p:nvPr/>
        </p:nvSpPr>
        <p:spPr>
          <a:xfrm>
            <a:off x="5601406" y="3570369"/>
            <a:ext cx="743724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내 친구들은 그것들을 좋아하다.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 / them / my friends] </a:t>
            </a:r>
          </a:p>
        </p:txBody>
      </p:sp>
      <p:sp>
        <p:nvSpPr>
          <p:cNvPr id="505" name="UNIT 3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3 - 영작연습</a:t>
            </a:r>
          </a:p>
        </p:txBody>
      </p:sp>
      <p:sp>
        <p:nvSpPr>
          <p:cNvPr id="506" name="선"/>
          <p:cNvSpPr/>
          <p:nvPr/>
        </p:nvSpPr>
        <p:spPr>
          <a:xfrm>
            <a:off x="6290255" y="4361063"/>
            <a:ext cx="25013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07" name="타원형"/>
          <p:cNvSpPr/>
          <p:nvPr/>
        </p:nvSpPr>
        <p:spPr>
          <a:xfrm>
            <a:off x="10789567" y="3563840"/>
            <a:ext cx="1972042" cy="819345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8" name="선"/>
          <p:cNvSpPr/>
          <p:nvPr/>
        </p:nvSpPr>
        <p:spPr>
          <a:xfrm>
            <a:off x="8925414" y="4361063"/>
            <a:ext cx="171126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509" name="My friends like them."/>
          <p:cNvSpPr txBox="1"/>
          <p:nvPr/>
        </p:nvSpPr>
        <p:spPr>
          <a:xfrm>
            <a:off x="6966274" y="10335864"/>
            <a:ext cx="538188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friends like them.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7" grpId="2"/>
      <p:bldP build="whole" bldLvl="1" animBg="1" rev="0" advAuto="0" spid="506" grpId="1"/>
      <p:bldP build="whole" bldLvl="1" animBg="1" rev="0" advAuto="0" spid="509" grpId="4"/>
      <p:bldP build="whole" bldLvl="1" animBg="1" rev="0" advAuto="0" spid="50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2. It is the rainbow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It is the rainbow.  </a:t>
            </a:r>
          </a:p>
        </p:txBody>
      </p:sp>
      <p:sp>
        <p:nvSpPr>
          <p:cNvPr id="138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1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4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선"/>
          <p:cNvSpPr/>
          <p:nvPr/>
        </p:nvSpPr>
        <p:spPr>
          <a:xfrm>
            <a:off x="6248369" y="3991079"/>
            <a:ext cx="60791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5" name="타원형"/>
          <p:cNvSpPr/>
          <p:nvPr/>
        </p:nvSpPr>
        <p:spPr>
          <a:xfrm>
            <a:off x="6826005" y="3146328"/>
            <a:ext cx="713344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선"/>
          <p:cNvSpPr/>
          <p:nvPr/>
        </p:nvSpPr>
        <p:spPr>
          <a:xfrm>
            <a:off x="7618652" y="3991079"/>
            <a:ext cx="365394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7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148" name="It"/>
          <p:cNvSpPr txBox="1"/>
          <p:nvPr/>
        </p:nvSpPr>
        <p:spPr>
          <a:xfrm>
            <a:off x="7575044" y="5275189"/>
            <a:ext cx="603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It</a:t>
            </a:r>
          </a:p>
        </p:txBody>
      </p:sp>
      <p:sp>
        <p:nvSpPr>
          <p:cNvPr id="149" name="is"/>
          <p:cNvSpPr txBox="1"/>
          <p:nvPr/>
        </p:nvSpPr>
        <p:spPr>
          <a:xfrm>
            <a:off x="11412418" y="5262489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50" name="the rainbow"/>
          <p:cNvSpPr txBox="1"/>
          <p:nvPr/>
        </p:nvSpPr>
        <p:spPr>
          <a:xfrm>
            <a:off x="14413444" y="5275189"/>
            <a:ext cx="37998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rainbow</a:t>
            </a:r>
          </a:p>
        </p:txBody>
      </p:sp>
      <p:sp>
        <p:nvSpPr>
          <p:cNvPr id="151" name="그것은"/>
          <p:cNvSpPr txBox="1"/>
          <p:nvPr/>
        </p:nvSpPr>
        <p:spPr>
          <a:xfrm>
            <a:off x="6835555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그것은</a:t>
            </a:r>
          </a:p>
        </p:txBody>
      </p:sp>
      <p:sp>
        <p:nvSpPr>
          <p:cNvPr id="152" name="이다"/>
          <p:cNvSpPr txBox="1"/>
          <p:nvPr/>
        </p:nvSpPr>
        <p:spPr>
          <a:xfrm>
            <a:off x="10757072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53" name="무지개"/>
          <p:cNvSpPr txBox="1"/>
          <p:nvPr/>
        </p:nvSpPr>
        <p:spPr>
          <a:xfrm>
            <a:off x="15026028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무지개</a:t>
            </a:r>
          </a:p>
        </p:txBody>
      </p:sp>
      <p:sp>
        <p:nvSpPr>
          <p:cNvPr id="154" name="그것은 무지개이다."/>
          <p:cNvSpPr txBox="1"/>
          <p:nvPr/>
        </p:nvSpPr>
        <p:spPr>
          <a:xfrm>
            <a:off x="7169342" y="10405440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그것은 무지개이다.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whole" bldLvl="1" animBg="1" rev="0" advAuto="0" spid="149" grpId="5"/>
      <p:bldP build="whole" bldLvl="1" animBg="1" rev="0" advAuto="0" spid="152" grpId="8"/>
      <p:bldP build="whole" bldLvl="1" animBg="1" rev="0" advAuto="0" spid="148" grpId="4"/>
      <p:bldP build="whole" bldLvl="1" animBg="1" rev="0" advAuto="0" spid="146" grpId="3"/>
      <p:bldP build="whole" bldLvl="1" animBg="1" rev="0" advAuto="0" spid="154" grpId="10"/>
      <p:bldP build="whole" bldLvl="1" animBg="1" rev="0" advAuto="0" spid="150" grpId="6"/>
      <p:bldP build="whole" bldLvl="1" animBg="1" rev="0" advAuto="0" spid="151" grpId="7"/>
      <p:bldP build="whole" bldLvl="1" animBg="1" rev="0" advAuto="0" spid="153" grpId="9"/>
      <p:bldP build="whole" bldLvl="1" animBg="1" rev="0" advAuto="0" spid="14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3. We can see seven colors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We can see seven colors.</a:t>
            </a:r>
          </a:p>
        </p:txBody>
      </p:sp>
      <p:sp>
        <p:nvSpPr>
          <p:cNvPr id="157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0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6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선"/>
          <p:cNvSpPr/>
          <p:nvPr/>
        </p:nvSpPr>
        <p:spPr>
          <a:xfrm flipV="1">
            <a:off x="14123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164" name="We"/>
          <p:cNvSpPr txBox="1"/>
          <p:nvPr/>
        </p:nvSpPr>
        <p:spPr>
          <a:xfrm>
            <a:off x="7645538" y="5292866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We</a:t>
            </a:r>
          </a:p>
        </p:txBody>
      </p:sp>
      <p:sp>
        <p:nvSpPr>
          <p:cNvPr id="165" name="can see"/>
          <p:cNvSpPr txBox="1"/>
          <p:nvPr/>
        </p:nvSpPr>
        <p:spPr>
          <a:xfrm>
            <a:off x="10951940" y="5292866"/>
            <a:ext cx="24034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can see</a:t>
            </a:r>
          </a:p>
        </p:txBody>
      </p:sp>
      <p:sp>
        <p:nvSpPr>
          <p:cNvPr id="166" name="seven colors"/>
          <p:cNvSpPr txBox="1"/>
          <p:nvPr/>
        </p:nvSpPr>
        <p:spPr>
          <a:xfrm>
            <a:off x="14891067" y="5292866"/>
            <a:ext cx="39008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seven colors</a:t>
            </a:r>
          </a:p>
        </p:txBody>
      </p:sp>
      <p:sp>
        <p:nvSpPr>
          <p:cNvPr id="167" name="선"/>
          <p:cNvSpPr/>
          <p:nvPr/>
        </p:nvSpPr>
        <p:spPr>
          <a:xfrm>
            <a:off x="6311869" y="3991079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8" name="타원형"/>
          <p:cNvSpPr/>
          <p:nvPr/>
        </p:nvSpPr>
        <p:spPr>
          <a:xfrm>
            <a:off x="7370604" y="3231202"/>
            <a:ext cx="2365376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선"/>
          <p:cNvSpPr/>
          <p:nvPr/>
        </p:nvSpPr>
        <p:spPr>
          <a:xfrm>
            <a:off x="9785766" y="3991079"/>
            <a:ext cx="390080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0" name="우리는"/>
          <p:cNvSpPr txBox="1"/>
          <p:nvPr/>
        </p:nvSpPr>
        <p:spPr>
          <a:xfrm>
            <a:off x="6962555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171" name="볼 수 있다"/>
          <p:cNvSpPr txBox="1"/>
          <p:nvPr/>
        </p:nvSpPr>
        <p:spPr>
          <a:xfrm>
            <a:off x="10674835" y="4537820"/>
            <a:ext cx="244767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볼 수 있다</a:t>
            </a:r>
          </a:p>
        </p:txBody>
      </p:sp>
      <p:sp>
        <p:nvSpPr>
          <p:cNvPr id="172" name="7가지 색을"/>
          <p:cNvSpPr txBox="1"/>
          <p:nvPr/>
        </p:nvSpPr>
        <p:spPr>
          <a:xfrm>
            <a:off x="15069762" y="4537820"/>
            <a:ext cx="259480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7가지 색을</a:t>
            </a:r>
          </a:p>
        </p:txBody>
      </p:sp>
      <p:sp>
        <p:nvSpPr>
          <p:cNvPr id="173" name="우리는 7가지 색을 볼 수 있다."/>
          <p:cNvSpPr txBox="1"/>
          <p:nvPr/>
        </p:nvSpPr>
        <p:spPr>
          <a:xfrm>
            <a:off x="7012761" y="10423007"/>
            <a:ext cx="597922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7가지 색을 볼 수 있다.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6"/>
      <p:bldP build="whole" bldLvl="1" animBg="1" rev="0" advAuto="0" spid="164" grpId="4"/>
      <p:bldP build="whole" bldLvl="1" animBg="1" rev="0" advAuto="0" spid="165" grpId="5"/>
      <p:bldP build="whole" bldLvl="1" animBg="1" rev="0" advAuto="0" spid="168" grpId="2"/>
      <p:bldP build="whole" bldLvl="1" animBg="1" rev="0" advAuto="0" spid="169" grpId="3"/>
      <p:bldP build="whole" bldLvl="1" animBg="1" rev="0" advAuto="0" spid="170" grpId="7"/>
      <p:bldP build="whole" bldLvl="1" animBg="1" rev="0" advAuto="0" spid="173" grpId="10"/>
      <p:bldP build="whole" bldLvl="1" animBg="1" rev="0" advAuto="0" spid="171" grpId="8"/>
      <p:bldP build="whole" bldLvl="1" animBg="1" rev="0" advAuto="0" spid="167" grpId="1"/>
      <p:bldP build="whole" bldLvl="1" animBg="1" rev="0" advAuto="0" spid="172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4. This is red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This is red. </a:t>
            </a:r>
          </a:p>
        </p:txBody>
      </p:sp>
      <p:sp>
        <p:nvSpPr>
          <p:cNvPr id="176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8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2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183" name="This"/>
          <p:cNvSpPr txBox="1"/>
          <p:nvPr/>
        </p:nvSpPr>
        <p:spPr>
          <a:xfrm>
            <a:off x="7164516" y="5297624"/>
            <a:ext cx="14243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This</a:t>
            </a:r>
          </a:p>
        </p:txBody>
      </p:sp>
      <p:sp>
        <p:nvSpPr>
          <p:cNvPr id="184" name="is"/>
          <p:cNvSpPr txBox="1"/>
          <p:nvPr/>
        </p:nvSpPr>
        <p:spPr>
          <a:xfrm>
            <a:off x="11279716" y="5297624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85" name="red"/>
          <p:cNvSpPr txBox="1"/>
          <p:nvPr/>
        </p:nvSpPr>
        <p:spPr>
          <a:xfrm>
            <a:off x="14249922" y="5297624"/>
            <a:ext cx="1167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red</a:t>
            </a:r>
          </a:p>
        </p:txBody>
      </p:sp>
      <p:sp>
        <p:nvSpPr>
          <p:cNvPr id="186" name="선"/>
          <p:cNvSpPr/>
          <p:nvPr/>
        </p:nvSpPr>
        <p:spPr>
          <a:xfrm>
            <a:off x="6286469" y="3991079"/>
            <a:ext cx="142430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7" name="타원형"/>
          <p:cNvSpPr/>
          <p:nvPr/>
        </p:nvSpPr>
        <p:spPr>
          <a:xfrm>
            <a:off x="7662704" y="3205802"/>
            <a:ext cx="60452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선"/>
          <p:cNvSpPr/>
          <p:nvPr/>
        </p:nvSpPr>
        <p:spPr>
          <a:xfrm>
            <a:off x="8341893" y="3991079"/>
            <a:ext cx="116713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9" name="이것은"/>
          <p:cNvSpPr txBox="1"/>
          <p:nvPr/>
        </p:nvSpPr>
        <p:spPr>
          <a:xfrm>
            <a:off x="6708555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</a:t>
            </a:r>
          </a:p>
        </p:txBody>
      </p:sp>
      <p:sp>
        <p:nvSpPr>
          <p:cNvPr id="190" name="이다"/>
          <p:cNvSpPr txBox="1"/>
          <p:nvPr/>
        </p:nvSpPr>
        <p:spPr>
          <a:xfrm>
            <a:off x="10602038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91" name="빨간색"/>
          <p:cNvSpPr txBox="1"/>
          <p:nvPr/>
        </p:nvSpPr>
        <p:spPr>
          <a:xfrm>
            <a:off x="13633203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빨간색</a:t>
            </a:r>
          </a:p>
        </p:txBody>
      </p:sp>
      <p:sp>
        <p:nvSpPr>
          <p:cNvPr id="192" name="이것은 빨간색이다."/>
          <p:cNvSpPr txBox="1"/>
          <p:nvPr/>
        </p:nvSpPr>
        <p:spPr>
          <a:xfrm>
            <a:off x="6762722" y="10405440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 빨간색이다.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0"/>
      <p:bldP build="whole" bldLvl="1" animBg="1" rev="0" advAuto="0" spid="186" grpId="1"/>
      <p:bldP build="whole" bldLvl="1" animBg="1" rev="0" advAuto="0" spid="183" grpId="4"/>
      <p:bldP build="whole" bldLvl="1" animBg="1" rev="0" advAuto="0" spid="189" grpId="7"/>
      <p:bldP build="whole" bldLvl="1" animBg="1" rev="0" advAuto="0" spid="188" grpId="3"/>
      <p:bldP build="whole" bldLvl="1" animBg="1" rev="0" advAuto="0" spid="187" grpId="2"/>
      <p:bldP build="whole" bldLvl="1" animBg="1" rev="0" advAuto="0" spid="185" grpId="6"/>
      <p:bldP build="whole" bldLvl="1" animBg="1" rev="0" advAuto="0" spid="191" grpId="9"/>
      <p:bldP build="whole" bldLvl="1" animBg="1" rev="0" advAuto="0" spid="190" grpId="8"/>
      <p:bldP build="whole" bldLvl="1" animBg="1" rev="0" advAuto="0" spid="184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5. The strawberry is red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The strawberry is red. </a:t>
            </a:r>
          </a:p>
        </p:txBody>
      </p:sp>
      <p:sp>
        <p:nvSpPr>
          <p:cNvPr id="195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8" name="선"/>
          <p:cNvSpPr/>
          <p:nvPr/>
        </p:nvSpPr>
        <p:spPr>
          <a:xfrm flipV="1">
            <a:off x="1150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9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선"/>
          <p:cNvSpPr/>
          <p:nvPr/>
        </p:nvSpPr>
        <p:spPr>
          <a:xfrm flipV="1">
            <a:off x="1450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1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202" name="The strawberry"/>
          <p:cNvSpPr txBox="1"/>
          <p:nvPr/>
        </p:nvSpPr>
        <p:spPr>
          <a:xfrm>
            <a:off x="6162378" y="5275298"/>
            <a:ext cx="47510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strawberry</a:t>
            </a:r>
          </a:p>
        </p:txBody>
      </p:sp>
      <p:sp>
        <p:nvSpPr>
          <p:cNvPr id="203" name="is"/>
          <p:cNvSpPr txBox="1"/>
          <p:nvPr/>
        </p:nvSpPr>
        <p:spPr>
          <a:xfrm>
            <a:off x="12712389" y="5275298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04" name="red"/>
          <p:cNvSpPr txBox="1"/>
          <p:nvPr/>
        </p:nvSpPr>
        <p:spPr>
          <a:xfrm>
            <a:off x="15653473" y="5275298"/>
            <a:ext cx="1167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red</a:t>
            </a:r>
          </a:p>
        </p:txBody>
      </p:sp>
      <p:sp>
        <p:nvSpPr>
          <p:cNvPr id="205" name="선"/>
          <p:cNvSpPr/>
          <p:nvPr/>
        </p:nvSpPr>
        <p:spPr>
          <a:xfrm>
            <a:off x="6324569" y="3991079"/>
            <a:ext cx="450288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6" name="타원형"/>
          <p:cNvSpPr/>
          <p:nvPr/>
        </p:nvSpPr>
        <p:spPr>
          <a:xfrm>
            <a:off x="10952736" y="3146328"/>
            <a:ext cx="695449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7" name="선"/>
          <p:cNvSpPr/>
          <p:nvPr/>
        </p:nvSpPr>
        <p:spPr>
          <a:xfrm>
            <a:off x="11682725" y="3991079"/>
            <a:ext cx="132503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8" name="딸기는"/>
          <p:cNvSpPr txBox="1"/>
          <p:nvPr/>
        </p:nvSpPr>
        <p:spPr>
          <a:xfrm>
            <a:off x="7376128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딸기는</a:t>
            </a:r>
          </a:p>
        </p:txBody>
      </p:sp>
      <p:sp>
        <p:nvSpPr>
          <p:cNvPr id="209" name="이다"/>
          <p:cNvSpPr txBox="1"/>
          <p:nvPr/>
        </p:nvSpPr>
        <p:spPr>
          <a:xfrm>
            <a:off x="12113901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10" name="빨간색"/>
          <p:cNvSpPr txBox="1"/>
          <p:nvPr/>
        </p:nvSpPr>
        <p:spPr>
          <a:xfrm>
            <a:off x="15153950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빨간색</a:t>
            </a:r>
          </a:p>
        </p:txBody>
      </p:sp>
      <p:sp>
        <p:nvSpPr>
          <p:cNvPr id="211" name="딸기는 빨간색이다."/>
          <p:cNvSpPr txBox="1"/>
          <p:nvPr/>
        </p:nvSpPr>
        <p:spPr>
          <a:xfrm>
            <a:off x="7055884" y="10405440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딸기는 빨간색이다.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9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0"/>
      <p:bldP build="whole" bldLvl="1" animBg="1" rev="0" advAuto="0" spid="204" grpId="6"/>
      <p:bldP build="whole" bldLvl="1" animBg="1" rev="0" advAuto="0" spid="210" grpId="9"/>
      <p:bldP build="whole" bldLvl="1" animBg="1" rev="0" advAuto="0" spid="206" grpId="2"/>
      <p:bldP build="whole" bldLvl="1" animBg="1" rev="0" advAuto="0" spid="207" grpId="3"/>
      <p:bldP build="whole" bldLvl="1" animBg="1" rev="0" advAuto="0" spid="209" grpId="8"/>
      <p:bldP build="whole" bldLvl="1" animBg="1" rev="0" advAuto="0" spid="208" grpId="7"/>
      <p:bldP build="whole" bldLvl="1" animBg="1" rev="0" advAuto="0" spid="205" grpId="1"/>
      <p:bldP build="whole" bldLvl="1" animBg="1" rev="0" advAuto="0" spid="202" grpId="4"/>
      <p:bldP build="whole" bldLvl="1" animBg="1" rev="0" advAuto="0" spid="203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6. This is orange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This is orange. </a:t>
            </a:r>
          </a:p>
        </p:txBody>
      </p:sp>
      <p:sp>
        <p:nvSpPr>
          <p:cNvPr id="214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1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0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221" name="This"/>
          <p:cNvSpPr txBox="1"/>
          <p:nvPr/>
        </p:nvSpPr>
        <p:spPr>
          <a:xfrm>
            <a:off x="7474406" y="5292866"/>
            <a:ext cx="14243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This</a:t>
            </a:r>
          </a:p>
        </p:txBody>
      </p:sp>
      <p:sp>
        <p:nvSpPr>
          <p:cNvPr id="222" name="is"/>
          <p:cNvSpPr txBox="1"/>
          <p:nvPr/>
        </p:nvSpPr>
        <p:spPr>
          <a:xfrm>
            <a:off x="11412418" y="529286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23" name="orange"/>
          <p:cNvSpPr txBox="1"/>
          <p:nvPr/>
        </p:nvSpPr>
        <p:spPr>
          <a:xfrm>
            <a:off x="14413444" y="5292866"/>
            <a:ext cx="22637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orange</a:t>
            </a:r>
          </a:p>
        </p:txBody>
      </p:sp>
      <p:sp>
        <p:nvSpPr>
          <p:cNvPr id="224" name="선"/>
          <p:cNvSpPr/>
          <p:nvPr/>
        </p:nvSpPr>
        <p:spPr>
          <a:xfrm>
            <a:off x="6324569" y="3991079"/>
            <a:ext cx="126766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5" name="타원형"/>
          <p:cNvSpPr/>
          <p:nvPr/>
        </p:nvSpPr>
        <p:spPr>
          <a:xfrm>
            <a:off x="7614868" y="3146328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선"/>
          <p:cNvSpPr/>
          <p:nvPr/>
        </p:nvSpPr>
        <p:spPr>
          <a:xfrm>
            <a:off x="8397561" y="3991079"/>
            <a:ext cx="226377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7" name="이것은"/>
          <p:cNvSpPr txBox="1"/>
          <p:nvPr/>
        </p:nvSpPr>
        <p:spPr>
          <a:xfrm>
            <a:off x="7042795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</a:t>
            </a:r>
          </a:p>
        </p:txBody>
      </p:sp>
      <p:sp>
        <p:nvSpPr>
          <p:cNvPr id="228" name="이다"/>
          <p:cNvSpPr txBox="1"/>
          <p:nvPr/>
        </p:nvSpPr>
        <p:spPr>
          <a:xfrm>
            <a:off x="10845475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29" name="오랜지색"/>
          <p:cNvSpPr txBox="1"/>
          <p:nvPr/>
        </p:nvSpPr>
        <p:spPr>
          <a:xfrm>
            <a:off x="14048291" y="4555388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오랜지색</a:t>
            </a:r>
          </a:p>
        </p:txBody>
      </p:sp>
      <p:sp>
        <p:nvSpPr>
          <p:cNvPr id="230" name="이것은 오랜지색이다."/>
          <p:cNvSpPr txBox="1"/>
          <p:nvPr/>
        </p:nvSpPr>
        <p:spPr>
          <a:xfrm>
            <a:off x="7266761" y="10405440"/>
            <a:ext cx="451637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 오랜지색이다.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7"/>
      <p:bldP build="whole" bldLvl="1" animBg="1" rev="0" advAuto="0" spid="226" grpId="3"/>
      <p:bldP build="whole" bldLvl="1" animBg="1" rev="0" advAuto="0" spid="227" grpId="4"/>
      <p:bldP build="whole" bldLvl="1" animBg="1" rev="0" advAuto="0" spid="225" grpId="2"/>
      <p:bldP build="whole" bldLvl="1" animBg="1" rev="0" advAuto="0" spid="224" grpId="1"/>
      <p:bldP build="whole" bldLvl="1" animBg="1" rev="0" advAuto="0" spid="228" grpId="5"/>
      <p:bldP build="whole" bldLvl="1" animBg="1" rev="0" advAuto="0" spid="229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7. The flower is orange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The flower is orange.</a:t>
            </a:r>
          </a:p>
        </p:txBody>
      </p:sp>
      <p:sp>
        <p:nvSpPr>
          <p:cNvPr id="233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6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3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9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240" name="The flower"/>
          <p:cNvSpPr txBox="1"/>
          <p:nvPr/>
        </p:nvSpPr>
        <p:spPr>
          <a:xfrm>
            <a:off x="6621813" y="5296892"/>
            <a:ext cx="33737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flower</a:t>
            </a:r>
          </a:p>
        </p:txBody>
      </p:sp>
      <p:sp>
        <p:nvSpPr>
          <p:cNvPr id="241" name="is"/>
          <p:cNvSpPr txBox="1"/>
          <p:nvPr/>
        </p:nvSpPr>
        <p:spPr>
          <a:xfrm>
            <a:off x="11412418" y="5296892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42" name="orange"/>
          <p:cNvSpPr txBox="1"/>
          <p:nvPr/>
        </p:nvSpPr>
        <p:spPr>
          <a:xfrm>
            <a:off x="14413444" y="5296892"/>
            <a:ext cx="22637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orange</a:t>
            </a:r>
          </a:p>
        </p:txBody>
      </p:sp>
      <p:sp>
        <p:nvSpPr>
          <p:cNvPr id="243" name="선"/>
          <p:cNvSpPr/>
          <p:nvPr/>
        </p:nvSpPr>
        <p:spPr>
          <a:xfrm>
            <a:off x="6324569" y="3991079"/>
            <a:ext cx="312236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4" name="타원형"/>
          <p:cNvSpPr/>
          <p:nvPr/>
        </p:nvSpPr>
        <p:spPr>
          <a:xfrm>
            <a:off x="9582453" y="3146328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선"/>
          <p:cNvSpPr/>
          <p:nvPr/>
        </p:nvSpPr>
        <p:spPr>
          <a:xfrm>
            <a:off x="10172544" y="3991079"/>
            <a:ext cx="24633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6" name="그 꽃은"/>
          <p:cNvSpPr txBox="1"/>
          <p:nvPr/>
        </p:nvSpPr>
        <p:spPr>
          <a:xfrm>
            <a:off x="7042795" y="4555388"/>
            <a:ext cx="19391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 꽃은</a:t>
            </a:r>
          </a:p>
        </p:txBody>
      </p:sp>
      <p:sp>
        <p:nvSpPr>
          <p:cNvPr id="247" name="이다"/>
          <p:cNvSpPr txBox="1"/>
          <p:nvPr/>
        </p:nvSpPr>
        <p:spPr>
          <a:xfrm>
            <a:off x="10688629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48" name="오랜지색"/>
          <p:cNvSpPr txBox="1"/>
          <p:nvPr/>
        </p:nvSpPr>
        <p:spPr>
          <a:xfrm>
            <a:off x="14180580" y="4555388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오랜지색</a:t>
            </a:r>
          </a:p>
        </p:txBody>
      </p:sp>
      <p:sp>
        <p:nvSpPr>
          <p:cNvPr id="249" name="그  꽃은 오랜지색이다."/>
          <p:cNvSpPr txBox="1"/>
          <p:nvPr/>
        </p:nvSpPr>
        <p:spPr>
          <a:xfrm>
            <a:off x="7042795" y="10387872"/>
            <a:ext cx="471551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  꽃은 오랜지색이다.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0"/>
      <p:bldP build="whole" bldLvl="1" animBg="1" rev="0" advAuto="0" spid="245" grpId="3"/>
      <p:bldP build="whole" bldLvl="1" animBg="1" rev="0" advAuto="0" spid="240" grpId="4"/>
      <p:bldP build="whole" bldLvl="1" animBg="1" rev="0" advAuto="0" spid="242" grpId="6"/>
      <p:bldP build="whole" bldLvl="1" animBg="1" rev="0" advAuto="0" spid="243" grpId="1"/>
      <p:bldP build="whole" bldLvl="1" animBg="1" rev="0" advAuto="0" spid="246" grpId="7"/>
      <p:bldP build="whole" bldLvl="1" animBg="1" rev="0" advAuto="0" spid="247" grpId="8"/>
      <p:bldP build="whole" bldLvl="1" animBg="1" rev="0" advAuto="0" spid="241" grpId="5"/>
      <p:bldP build="whole" bldLvl="1" animBg="1" rev="0" advAuto="0" spid="244" grpId="2"/>
      <p:bldP build="whole" bldLvl="1" animBg="1" rev="0" advAuto="0" spid="248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8. This is yellow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This is yellow. </a:t>
            </a:r>
          </a:p>
        </p:txBody>
      </p:sp>
      <p:sp>
        <p:nvSpPr>
          <p:cNvPr id="252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5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5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선"/>
          <p:cNvSpPr/>
          <p:nvPr/>
        </p:nvSpPr>
        <p:spPr>
          <a:xfrm flipV="1">
            <a:off x="13234241" y="5567940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8" name="UNIT 3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3</a:t>
            </a:r>
          </a:p>
        </p:txBody>
      </p:sp>
      <p:sp>
        <p:nvSpPr>
          <p:cNvPr id="259" name="This"/>
          <p:cNvSpPr txBox="1"/>
          <p:nvPr/>
        </p:nvSpPr>
        <p:spPr>
          <a:xfrm>
            <a:off x="7480736" y="5297624"/>
            <a:ext cx="14243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This</a:t>
            </a:r>
          </a:p>
        </p:txBody>
      </p:sp>
      <p:sp>
        <p:nvSpPr>
          <p:cNvPr id="260" name="is"/>
          <p:cNvSpPr txBox="1"/>
          <p:nvPr/>
        </p:nvSpPr>
        <p:spPr>
          <a:xfrm>
            <a:off x="11412418" y="5297624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261" name="yellow"/>
          <p:cNvSpPr txBox="1"/>
          <p:nvPr/>
        </p:nvSpPr>
        <p:spPr>
          <a:xfrm>
            <a:off x="14779265" y="5297624"/>
            <a:ext cx="21463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yellow</a:t>
            </a:r>
          </a:p>
        </p:txBody>
      </p:sp>
      <p:sp>
        <p:nvSpPr>
          <p:cNvPr id="262" name="선"/>
          <p:cNvSpPr/>
          <p:nvPr/>
        </p:nvSpPr>
        <p:spPr>
          <a:xfrm>
            <a:off x="6324569" y="4029179"/>
            <a:ext cx="142430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3" name="타원형"/>
          <p:cNvSpPr/>
          <p:nvPr/>
        </p:nvSpPr>
        <p:spPr>
          <a:xfrm>
            <a:off x="7632436" y="3146328"/>
            <a:ext cx="695450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선"/>
          <p:cNvSpPr/>
          <p:nvPr/>
        </p:nvSpPr>
        <p:spPr>
          <a:xfrm>
            <a:off x="8327290" y="4029179"/>
            <a:ext cx="21463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5" name="이것은"/>
          <p:cNvSpPr txBox="1"/>
          <p:nvPr/>
        </p:nvSpPr>
        <p:spPr>
          <a:xfrm>
            <a:off x="7042795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</a:t>
            </a:r>
          </a:p>
        </p:txBody>
      </p:sp>
      <p:sp>
        <p:nvSpPr>
          <p:cNvPr id="266" name="이다"/>
          <p:cNvSpPr txBox="1"/>
          <p:nvPr/>
        </p:nvSpPr>
        <p:spPr>
          <a:xfrm>
            <a:off x="10810340" y="4555388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67" name="노란색"/>
          <p:cNvSpPr txBox="1"/>
          <p:nvPr/>
        </p:nvSpPr>
        <p:spPr>
          <a:xfrm>
            <a:off x="14624000" y="4555388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노란색</a:t>
            </a:r>
          </a:p>
        </p:txBody>
      </p:sp>
      <p:sp>
        <p:nvSpPr>
          <p:cNvPr id="268" name="이것은 노란색이다."/>
          <p:cNvSpPr txBox="1"/>
          <p:nvPr/>
        </p:nvSpPr>
        <p:spPr>
          <a:xfrm>
            <a:off x="7273090" y="10387872"/>
            <a:ext cx="41074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이것은 노란색이다.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2"/>
      <p:bldP build="whole" bldLvl="1" animBg="1" rev="0" advAuto="0" spid="262" grpId="1"/>
      <p:bldP build="whole" bldLvl="1" animBg="1" rev="0" advAuto="0" spid="264" grpId="3"/>
      <p:bldP build="whole" bldLvl="1" animBg="1" rev="0" advAuto="0" spid="259" grpId="4"/>
      <p:bldP build="whole" bldLvl="1" animBg="1" rev="0" advAuto="0" spid="267" grpId="9"/>
      <p:bldP build="whole" bldLvl="1" animBg="1" rev="0" advAuto="0" spid="268" grpId="10"/>
      <p:bldP build="whole" bldLvl="1" animBg="1" rev="0" advAuto="0" spid="265" grpId="7"/>
      <p:bldP build="whole" bldLvl="1" animBg="1" rev="0" advAuto="0" spid="261" grpId="6"/>
      <p:bldP build="whole" bldLvl="1" animBg="1" rev="0" advAuto="0" spid="260" grpId="5"/>
      <p:bldP build="whole" bldLvl="1" animBg="1" rev="0" advAuto="0" spid="266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