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원"/>
          <p:cNvSpPr/>
          <p:nvPr/>
        </p:nvSpPr>
        <p:spPr>
          <a:xfrm>
            <a:off x="20634915" y="2423115"/>
            <a:ext cx="1808570" cy="180857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121" name="Listen!"/>
          <p:cNvSpPr txBox="1"/>
          <p:nvPr/>
        </p:nvSpPr>
        <p:spPr>
          <a:xfrm>
            <a:off x="20357019" y="3014206"/>
            <a:ext cx="1907160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r"/>
            <a:r>
              <a:t>Listen!</a:t>
            </a:r>
          </a:p>
        </p:txBody>
      </p:sp>
      <p:pic>
        <p:nvPicPr>
          <p:cNvPr id="12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unit 2.png" descr="unit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9158" y="1714500"/>
            <a:ext cx="8280401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9. Our team is very strong."/>
          <p:cNvSpPr txBox="1"/>
          <p:nvPr/>
        </p:nvSpPr>
        <p:spPr>
          <a:xfrm>
            <a:off x="5596856" y="3054149"/>
            <a:ext cx="10099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Our team is very strong.</a:t>
            </a:r>
          </a:p>
        </p:txBody>
      </p:sp>
      <p:sp>
        <p:nvSpPr>
          <p:cNvPr id="278" name="선"/>
          <p:cNvSpPr/>
          <p:nvPr/>
        </p:nvSpPr>
        <p:spPr>
          <a:xfrm>
            <a:off x="5802845" y="6477000"/>
            <a:ext cx="1446170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선"/>
          <p:cNvSpPr/>
          <p:nvPr/>
        </p:nvSpPr>
        <p:spPr>
          <a:xfrm flipV="1">
            <a:off x="10233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8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선"/>
          <p:cNvSpPr/>
          <p:nvPr/>
        </p:nvSpPr>
        <p:spPr>
          <a:xfrm flipV="1">
            <a:off x="13045515" y="551315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4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285" name="Our team"/>
          <p:cNvSpPr txBox="1"/>
          <p:nvPr/>
        </p:nvSpPr>
        <p:spPr>
          <a:xfrm>
            <a:off x="6629179" y="5419898"/>
            <a:ext cx="29838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Our team</a:t>
            </a:r>
          </a:p>
        </p:txBody>
      </p:sp>
      <p:sp>
        <p:nvSpPr>
          <p:cNvPr id="286" name="is"/>
          <p:cNvSpPr txBox="1"/>
          <p:nvPr/>
        </p:nvSpPr>
        <p:spPr>
          <a:xfrm>
            <a:off x="11255619" y="5419898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87" name="very strong"/>
          <p:cNvSpPr txBox="1"/>
          <p:nvPr/>
        </p:nvSpPr>
        <p:spPr>
          <a:xfrm>
            <a:off x="13974850" y="5419898"/>
            <a:ext cx="35667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very strong</a:t>
            </a:r>
          </a:p>
        </p:txBody>
      </p:sp>
      <p:sp>
        <p:nvSpPr>
          <p:cNvPr id="288" name="선"/>
          <p:cNvSpPr/>
          <p:nvPr/>
        </p:nvSpPr>
        <p:spPr>
          <a:xfrm>
            <a:off x="6318640" y="4025680"/>
            <a:ext cx="298386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타원형"/>
          <p:cNvSpPr/>
          <p:nvPr/>
        </p:nvSpPr>
        <p:spPr>
          <a:xfrm>
            <a:off x="9180079" y="3038074"/>
            <a:ext cx="759293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0" name="선"/>
          <p:cNvSpPr/>
          <p:nvPr/>
        </p:nvSpPr>
        <p:spPr>
          <a:xfrm>
            <a:off x="9955159" y="4025680"/>
            <a:ext cx="35667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삼각형"/>
          <p:cNvSpPr/>
          <p:nvPr/>
        </p:nvSpPr>
        <p:spPr>
          <a:xfrm>
            <a:off x="10137250" y="3097029"/>
            <a:ext cx="1019176" cy="85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2" name="우리 팀은"/>
          <p:cNvSpPr txBox="1"/>
          <p:nvPr/>
        </p:nvSpPr>
        <p:spPr>
          <a:xfrm>
            <a:off x="6690718" y="4643227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 팀은</a:t>
            </a:r>
          </a:p>
        </p:txBody>
      </p:sp>
      <p:sp>
        <p:nvSpPr>
          <p:cNvPr id="293" name="이다"/>
          <p:cNvSpPr txBox="1"/>
          <p:nvPr/>
        </p:nvSpPr>
        <p:spPr>
          <a:xfrm>
            <a:off x="10586784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94" name="매우 강한"/>
          <p:cNvSpPr txBox="1"/>
          <p:nvPr/>
        </p:nvSpPr>
        <p:spPr>
          <a:xfrm>
            <a:off x="14303089" y="4643227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매우 강한</a:t>
            </a:r>
          </a:p>
        </p:txBody>
      </p:sp>
      <p:sp>
        <p:nvSpPr>
          <p:cNvPr id="295" name="우리 팀은 매우 강하다."/>
          <p:cNvSpPr txBox="1"/>
          <p:nvPr/>
        </p:nvSpPr>
        <p:spPr>
          <a:xfrm>
            <a:off x="7182615" y="10385969"/>
            <a:ext cx="47155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 팀은 매우 강하다.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9"/>
      <p:bldP build="whole" bldLvl="1" animBg="1" rev="0" advAuto="0" spid="294" grpId="10"/>
      <p:bldP build="whole" bldLvl="1" animBg="1" rev="0" advAuto="0" spid="295" grpId="11"/>
      <p:bldP build="whole" bldLvl="1" animBg="1" rev="0" advAuto="0" spid="286" grpId="6"/>
      <p:bldP build="whole" bldLvl="1" animBg="1" rev="0" advAuto="0" spid="291" grpId="4"/>
      <p:bldP build="whole" bldLvl="1" animBg="1" rev="0" advAuto="0" spid="288" grpId="1"/>
      <p:bldP build="whole" bldLvl="1" animBg="1" rev="0" advAuto="0" spid="292" grpId="8"/>
      <p:bldP build="whole" bldLvl="1" animBg="1" rev="0" advAuto="0" spid="285" grpId="5"/>
      <p:bldP build="whole" bldLvl="1" animBg="1" rev="0" advAuto="0" spid="289" grpId="2"/>
      <p:bldP build="whole" bldLvl="1" animBg="1" rev="0" advAuto="0" spid="287" grpId="7"/>
      <p:bldP build="whole" bldLvl="1" animBg="1" rev="0" advAuto="0" spid="29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01" name="1. 나의 친구들은 야구를 합니다.…"/>
          <p:cNvSpPr txBox="1"/>
          <p:nvPr/>
        </p:nvSpPr>
        <p:spPr>
          <a:xfrm>
            <a:off x="5601406" y="3570369"/>
            <a:ext cx="793407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나의 친구들은 야구를 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[play / my friends / baseball] </a:t>
            </a:r>
          </a:p>
        </p:txBody>
      </p:sp>
      <p:sp>
        <p:nvSpPr>
          <p:cNvPr id="302" name="선"/>
          <p:cNvSpPr/>
          <p:nvPr/>
        </p:nvSpPr>
        <p:spPr>
          <a:xfrm>
            <a:off x="6230802" y="4341899"/>
            <a:ext cx="298386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3" name="타원형"/>
          <p:cNvSpPr/>
          <p:nvPr/>
        </p:nvSpPr>
        <p:spPr>
          <a:xfrm>
            <a:off x="10743607" y="3581407"/>
            <a:ext cx="1602377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4" name="선"/>
          <p:cNvSpPr/>
          <p:nvPr/>
        </p:nvSpPr>
        <p:spPr>
          <a:xfrm>
            <a:off x="9340289" y="4341899"/>
            <a:ext cx="125864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5" name="My friends play baseball."/>
          <p:cNvSpPr txBox="1"/>
          <p:nvPr/>
        </p:nvSpPr>
        <p:spPr>
          <a:xfrm>
            <a:off x="6798358" y="10295019"/>
            <a:ext cx="634250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friends play baseball.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3"/>
      <p:bldP build="whole" bldLvl="1" animBg="1" rev="0" advAuto="0" spid="303" grpId="2"/>
      <p:bldP build="whole" bldLvl="1" animBg="1" rev="0" advAuto="0" spid="305" grpId="4"/>
      <p:bldP build="whole" bldLvl="1" animBg="1" rev="0" advAuto="0" spid="3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2. Jonn은 투수입니다.…"/>
          <p:cNvSpPr txBox="1"/>
          <p:nvPr/>
        </p:nvSpPr>
        <p:spPr>
          <a:xfrm>
            <a:off x="5601406" y="3570369"/>
            <a:ext cx="596049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Jonn은 투수입니다.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pitcher / is / John] </a:t>
            </a:r>
          </a:p>
        </p:txBody>
      </p:sp>
      <p:sp>
        <p:nvSpPr>
          <p:cNvPr id="311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12" name="선"/>
          <p:cNvSpPr/>
          <p:nvPr/>
        </p:nvSpPr>
        <p:spPr>
          <a:xfrm>
            <a:off x="6230802" y="4341899"/>
            <a:ext cx="178007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3" name="타원형"/>
          <p:cNvSpPr/>
          <p:nvPr/>
        </p:nvSpPr>
        <p:spPr>
          <a:xfrm>
            <a:off x="9004402" y="3528704"/>
            <a:ext cx="1602378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선"/>
          <p:cNvSpPr/>
          <p:nvPr/>
        </p:nvSpPr>
        <p:spPr>
          <a:xfrm>
            <a:off x="8145684" y="4341899"/>
            <a:ext cx="8719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5" name="John is a pitcher."/>
          <p:cNvSpPr txBox="1"/>
          <p:nvPr/>
        </p:nvSpPr>
        <p:spPr>
          <a:xfrm>
            <a:off x="6798358" y="10295019"/>
            <a:ext cx="437908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John is a pitcher.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2" grpId="1"/>
      <p:bldP build="whole" bldLvl="1" animBg="1" rev="0" advAuto="0" spid="315" grpId="4"/>
      <p:bldP build="whole" bldLvl="1" animBg="1" rev="0" advAuto="0" spid="31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3. Peter는 포수입니다.…"/>
          <p:cNvSpPr txBox="1"/>
          <p:nvPr/>
        </p:nvSpPr>
        <p:spPr>
          <a:xfrm>
            <a:off x="5601406" y="3570369"/>
            <a:ext cx="62246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Peter는 포수입니다.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[Peter / a catcher / is]  </a:t>
            </a:r>
          </a:p>
        </p:txBody>
      </p:sp>
      <p:sp>
        <p:nvSpPr>
          <p:cNvPr id="321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22" name="선"/>
          <p:cNvSpPr/>
          <p:nvPr/>
        </p:nvSpPr>
        <p:spPr>
          <a:xfrm>
            <a:off x="6230802" y="4341899"/>
            <a:ext cx="178007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3" name="타원형"/>
          <p:cNvSpPr/>
          <p:nvPr/>
        </p:nvSpPr>
        <p:spPr>
          <a:xfrm>
            <a:off x="9111063" y="3528704"/>
            <a:ext cx="1495717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4" name="선"/>
          <p:cNvSpPr/>
          <p:nvPr/>
        </p:nvSpPr>
        <p:spPr>
          <a:xfrm>
            <a:off x="8163252" y="4341899"/>
            <a:ext cx="110096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5" name="Peter is a catcher."/>
          <p:cNvSpPr txBox="1"/>
          <p:nvPr/>
        </p:nvSpPr>
        <p:spPr>
          <a:xfrm>
            <a:off x="6798358" y="10295019"/>
            <a:ext cx="452793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Peter is a catcher.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5" grpId="4"/>
      <p:bldP build="whole" bldLvl="1" animBg="1" rev="0" advAuto="0" spid="323" grpId="2"/>
      <p:bldP build="whole" bldLvl="1" animBg="1" rev="0" advAuto="0" spid="324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4. Jack, Dan 그리고 Paul은 내야수입니다.…"/>
          <p:cNvSpPr txBox="1"/>
          <p:nvPr/>
        </p:nvSpPr>
        <p:spPr>
          <a:xfrm>
            <a:off x="5601406" y="3570369"/>
            <a:ext cx="999299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Jack, Dan 그리고 Paul은 내야수입니다.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[infielders /Jack, Dan, and Paul / are] </a:t>
            </a:r>
          </a:p>
        </p:txBody>
      </p:sp>
      <p:sp>
        <p:nvSpPr>
          <p:cNvPr id="331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32" name="선"/>
          <p:cNvSpPr/>
          <p:nvPr/>
        </p:nvSpPr>
        <p:spPr>
          <a:xfrm>
            <a:off x="6256202" y="4379999"/>
            <a:ext cx="564667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3" name="타원형"/>
          <p:cNvSpPr/>
          <p:nvPr/>
        </p:nvSpPr>
        <p:spPr>
          <a:xfrm>
            <a:off x="13397588" y="3563840"/>
            <a:ext cx="149571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4" name="선"/>
          <p:cNvSpPr/>
          <p:nvPr/>
        </p:nvSpPr>
        <p:spPr>
          <a:xfrm>
            <a:off x="11991112" y="4379999"/>
            <a:ext cx="1533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5" name="Jack, Dan, and Paul are infielders."/>
          <p:cNvSpPr txBox="1"/>
          <p:nvPr/>
        </p:nvSpPr>
        <p:spPr>
          <a:xfrm>
            <a:off x="6798358" y="10295019"/>
            <a:ext cx="86188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Jack, Dan, and Paul are infielders.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2" grpId="1"/>
      <p:bldP build="whole" bldLvl="1" animBg="1" rev="0" advAuto="0" spid="335" grpId="4"/>
      <p:bldP build="whole" bldLvl="1" animBg="1" rev="0" advAuto="0" spid="33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5. Turner, Daniel 그리고 Johnson은 외야수입니다.…"/>
          <p:cNvSpPr txBox="1"/>
          <p:nvPr/>
        </p:nvSpPr>
        <p:spPr>
          <a:xfrm>
            <a:off x="5601406" y="3570369"/>
            <a:ext cx="1293685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Turner, Daniel 그리고 Johnson은 외야수입니다.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 [are / Turner, Daniel, and Johnson / outfielders]. </a:t>
            </a:r>
          </a:p>
        </p:txBody>
      </p:sp>
      <p:sp>
        <p:nvSpPr>
          <p:cNvPr id="341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42" name="선"/>
          <p:cNvSpPr/>
          <p:nvPr/>
        </p:nvSpPr>
        <p:spPr>
          <a:xfrm>
            <a:off x="6256202" y="4379999"/>
            <a:ext cx="776617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3" name="타원형"/>
          <p:cNvSpPr/>
          <p:nvPr/>
        </p:nvSpPr>
        <p:spPr>
          <a:xfrm>
            <a:off x="15558417" y="3563840"/>
            <a:ext cx="149571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4" name="선"/>
          <p:cNvSpPr/>
          <p:nvPr/>
        </p:nvSpPr>
        <p:spPr>
          <a:xfrm>
            <a:off x="14151942" y="4379999"/>
            <a:ext cx="1533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5" name="Turner, Daniel, and Johnson are outfielders."/>
          <p:cNvSpPr txBox="1"/>
          <p:nvPr/>
        </p:nvSpPr>
        <p:spPr>
          <a:xfrm>
            <a:off x="6798358" y="10295019"/>
            <a:ext cx="111207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Turner, Daniel, and Johnson are outfielders.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3"/>
      <p:bldP build="whole" bldLvl="1" animBg="1" rev="0" advAuto="0" spid="345" grpId="4"/>
      <p:bldP build="whole" bldLvl="1" animBg="1" rev="0" advAuto="0" spid="343" grpId="2"/>
      <p:bldP build="whole" bldLvl="1" animBg="1" rev="0" advAuto="0" spid="3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6. 우리는 주말마다 야구를 합니다.…"/>
          <p:cNvSpPr txBox="1"/>
          <p:nvPr/>
        </p:nvSpPr>
        <p:spPr>
          <a:xfrm>
            <a:off x="5601406" y="3570369"/>
            <a:ext cx="911212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우리는 주말마다 야구를 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[we / weekends / baseball / play]. </a:t>
            </a:r>
          </a:p>
        </p:txBody>
      </p:sp>
      <p:sp>
        <p:nvSpPr>
          <p:cNvPr id="351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52" name="선"/>
          <p:cNvSpPr/>
          <p:nvPr/>
        </p:nvSpPr>
        <p:spPr>
          <a:xfrm>
            <a:off x="6264034" y="4379999"/>
            <a:ext cx="1533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3" name="타원형"/>
          <p:cNvSpPr/>
          <p:nvPr/>
        </p:nvSpPr>
        <p:spPr>
          <a:xfrm>
            <a:off x="11254325" y="3563840"/>
            <a:ext cx="1495717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선"/>
          <p:cNvSpPr/>
          <p:nvPr/>
        </p:nvSpPr>
        <p:spPr>
          <a:xfrm>
            <a:off x="9742444" y="4379999"/>
            <a:ext cx="1533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5" name="삼각형"/>
          <p:cNvSpPr/>
          <p:nvPr/>
        </p:nvSpPr>
        <p:spPr>
          <a:xfrm>
            <a:off x="8204800" y="3551254"/>
            <a:ext cx="1019177" cy="85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6" name="We play baseball weekends."/>
          <p:cNvSpPr txBox="1"/>
          <p:nvPr/>
        </p:nvSpPr>
        <p:spPr>
          <a:xfrm>
            <a:off x="6798358" y="10295019"/>
            <a:ext cx="712940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play baseball weekends.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  <p:bldP build="whole" bldLvl="1" animBg="1" rev="0" advAuto="0" spid="355" grpId="4"/>
      <p:bldP build="whole" bldLvl="1" animBg="1" rev="0" advAuto="0" spid="356" grpId="5"/>
      <p:bldP build="whole" bldLvl="1" animBg="1" rev="0" advAuto="0" spid="354" grpId="3"/>
      <p:bldP build="whole" bldLvl="1" animBg="1" rev="0" advAuto="0" spid="35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7. 우리는 하나의 팀입니다.…"/>
          <p:cNvSpPr txBox="1"/>
          <p:nvPr/>
        </p:nvSpPr>
        <p:spPr>
          <a:xfrm>
            <a:off x="5601406" y="3570369"/>
            <a:ext cx="60783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우리는 하나의 팀입니다.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 [are / we / one team] </a:t>
            </a:r>
          </a:p>
        </p:txBody>
      </p:sp>
      <p:sp>
        <p:nvSpPr>
          <p:cNvPr id="362" name="UNIT 2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2 - 영작연습</a:t>
            </a:r>
          </a:p>
        </p:txBody>
      </p:sp>
      <p:sp>
        <p:nvSpPr>
          <p:cNvPr id="363" name="선"/>
          <p:cNvSpPr/>
          <p:nvPr/>
        </p:nvSpPr>
        <p:spPr>
          <a:xfrm>
            <a:off x="6264034" y="4379999"/>
            <a:ext cx="13317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4" name="타원형"/>
          <p:cNvSpPr/>
          <p:nvPr/>
        </p:nvSpPr>
        <p:spPr>
          <a:xfrm>
            <a:off x="9725933" y="3528704"/>
            <a:ext cx="1495717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선"/>
          <p:cNvSpPr/>
          <p:nvPr/>
        </p:nvSpPr>
        <p:spPr>
          <a:xfrm>
            <a:off x="7873672" y="4379999"/>
            <a:ext cx="18658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6" name="We are one team."/>
          <p:cNvSpPr txBox="1"/>
          <p:nvPr/>
        </p:nvSpPr>
        <p:spPr>
          <a:xfrm>
            <a:off x="6798358" y="10295019"/>
            <a:ext cx="445782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are one team.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3"/>
      <p:bldP build="whole" bldLvl="1" animBg="1" rev="0" advAuto="0" spid="366" grpId="4"/>
      <p:bldP build="whole" bldLvl="1" animBg="1" rev="0" advAuto="0" spid="363" grpId="1"/>
      <p:bldP build="whole" bldLvl="1" animBg="1" rev="0" advAuto="0" spid="36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. My friends and I play football."/>
          <p:cNvSpPr txBox="1"/>
          <p:nvPr/>
        </p:nvSpPr>
        <p:spPr>
          <a:xfrm>
            <a:off x="5287380" y="2823741"/>
            <a:ext cx="10540578" cy="167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My friends and I play football.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7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13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1" name="선"/>
          <p:cNvSpPr/>
          <p:nvPr/>
        </p:nvSpPr>
        <p:spPr>
          <a:xfrm flipV="1">
            <a:off x="11559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2" name="선"/>
          <p:cNvSpPr/>
          <p:nvPr/>
        </p:nvSpPr>
        <p:spPr>
          <a:xfrm flipV="1">
            <a:off x="15283386" y="5489038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3" name="My friends and I"/>
          <p:cNvSpPr txBox="1"/>
          <p:nvPr/>
        </p:nvSpPr>
        <p:spPr>
          <a:xfrm>
            <a:off x="6281116" y="5217105"/>
            <a:ext cx="49352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My friends and I</a:t>
            </a:r>
          </a:p>
        </p:txBody>
      </p:sp>
      <p:sp>
        <p:nvSpPr>
          <p:cNvPr id="134" name="play"/>
          <p:cNvSpPr txBox="1"/>
          <p:nvPr/>
        </p:nvSpPr>
        <p:spPr>
          <a:xfrm>
            <a:off x="12693497" y="5217105"/>
            <a:ext cx="14554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play</a:t>
            </a:r>
          </a:p>
        </p:txBody>
      </p:sp>
      <p:sp>
        <p:nvSpPr>
          <p:cNvPr id="135" name="football"/>
          <p:cNvSpPr txBox="1"/>
          <p:nvPr/>
        </p:nvSpPr>
        <p:spPr>
          <a:xfrm>
            <a:off x="16853434" y="5217105"/>
            <a:ext cx="25177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football</a:t>
            </a:r>
          </a:p>
        </p:txBody>
      </p:sp>
      <p:sp>
        <p:nvSpPr>
          <p:cNvPr id="136" name="선"/>
          <p:cNvSpPr/>
          <p:nvPr/>
        </p:nvSpPr>
        <p:spPr>
          <a:xfrm>
            <a:off x="6066793" y="3867570"/>
            <a:ext cx="475528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타원형"/>
          <p:cNvSpPr/>
          <p:nvPr/>
        </p:nvSpPr>
        <p:spPr>
          <a:xfrm>
            <a:off x="10912281" y="2851380"/>
            <a:ext cx="1417321" cy="1089427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선"/>
          <p:cNvSpPr/>
          <p:nvPr/>
        </p:nvSpPr>
        <p:spPr>
          <a:xfrm>
            <a:off x="12419807" y="3867570"/>
            <a:ext cx="25177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내 친구들과 나는"/>
          <p:cNvSpPr txBox="1"/>
          <p:nvPr/>
        </p:nvSpPr>
        <p:spPr>
          <a:xfrm>
            <a:off x="6475660" y="4520253"/>
            <a:ext cx="321729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lvl1pPr>
          </a:lstStyle>
          <a:p>
            <a:pPr/>
            <a:r>
              <a:t>내 친구들과 나는</a:t>
            </a:r>
          </a:p>
        </p:txBody>
      </p:sp>
      <p:sp>
        <p:nvSpPr>
          <p:cNvPr id="140" name="한다"/>
          <p:cNvSpPr txBox="1"/>
          <p:nvPr/>
        </p:nvSpPr>
        <p:spPr>
          <a:xfrm>
            <a:off x="12987796" y="4520253"/>
            <a:ext cx="9734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lvl1pPr>
          </a:lstStyle>
          <a:p>
            <a:pPr/>
            <a:r>
              <a:t>한다</a:t>
            </a:r>
          </a:p>
        </p:txBody>
      </p:sp>
      <p:sp>
        <p:nvSpPr>
          <p:cNvPr id="141" name="축구를"/>
          <p:cNvSpPr txBox="1"/>
          <p:nvPr/>
        </p:nvSpPr>
        <p:spPr>
          <a:xfrm>
            <a:off x="17340566" y="4520253"/>
            <a:ext cx="13823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lvl1pPr>
          </a:lstStyle>
          <a:p>
            <a:pPr/>
            <a:r>
              <a:t>축구를</a:t>
            </a:r>
          </a:p>
        </p:txBody>
      </p:sp>
      <p:sp>
        <p:nvSpPr>
          <p:cNvPr id="142" name="내 친구들과 나는 축구를 한다."/>
          <p:cNvSpPr txBox="1"/>
          <p:nvPr/>
        </p:nvSpPr>
        <p:spPr>
          <a:xfrm>
            <a:off x="7140080" y="9454356"/>
            <a:ext cx="558469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lvl1pPr>
          </a:lstStyle>
          <a:p>
            <a:pPr/>
            <a:r>
              <a:t>내 친구들과 나는 축구를 한다.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4"/>
      <p:bldP build="whole" bldLvl="1" animBg="1" rev="0" advAuto="0" spid="136" grpId="1"/>
      <p:bldP build="whole" bldLvl="1" animBg="1" rev="0" advAuto="0" spid="141" grpId="9"/>
      <p:bldP build="whole" bldLvl="1" animBg="1" rev="0" advAuto="0" spid="139" grpId="7"/>
      <p:bldP build="whole" bldLvl="1" animBg="1" rev="0" advAuto="0" spid="135" grpId="6"/>
      <p:bldP build="whole" bldLvl="1" animBg="1" rev="0" advAuto="0" spid="137" grpId="2"/>
      <p:bldP build="whole" bldLvl="1" animBg="1" rev="0" advAuto="0" spid="138" grpId="3"/>
      <p:bldP build="whole" bldLvl="1" animBg="1" rev="0" advAuto="0" spid="140" grpId="8"/>
      <p:bldP build="whole" bldLvl="1" animBg="1" rev="0" advAuto="0" spid="142" grpId="10"/>
      <p:bldP build="whole" bldLvl="1" animBg="1" rev="0" advAuto="0" spid="134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2. Greenfield is a goalkeeper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Greenfield is a goalkeeper. </a:t>
            </a:r>
          </a:p>
        </p:txBody>
      </p:sp>
      <p:sp>
        <p:nvSpPr>
          <p:cNvPr id="14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4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151" name="선"/>
          <p:cNvSpPr/>
          <p:nvPr/>
        </p:nvSpPr>
        <p:spPr>
          <a:xfrm>
            <a:off x="6347877" y="4008112"/>
            <a:ext cx="325584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2" name="타원형"/>
          <p:cNvSpPr/>
          <p:nvPr/>
        </p:nvSpPr>
        <p:spPr>
          <a:xfrm>
            <a:off x="9499155" y="3011287"/>
            <a:ext cx="758706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선"/>
          <p:cNvSpPr/>
          <p:nvPr/>
        </p:nvSpPr>
        <p:spPr>
          <a:xfrm>
            <a:off x="10265479" y="4008112"/>
            <a:ext cx="41595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4" name="Greenfield"/>
          <p:cNvSpPr txBox="1"/>
          <p:nvPr/>
        </p:nvSpPr>
        <p:spPr>
          <a:xfrm>
            <a:off x="6551836" y="5315192"/>
            <a:ext cx="33172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Greenfield</a:t>
            </a:r>
          </a:p>
        </p:txBody>
      </p:sp>
      <p:sp>
        <p:nvSpPr>
          <p:cNvPr id="155" name="is"/>
          <p:cNvSpPr txBox="1"/>
          <p:nvPr/>
        </p:nvSpPr>
        <p:spPr>
          <a:xfrm>
            <a:off x="11531370" y="5315192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6" name="선"/>
          <p:cNvSpPr/>
          <p:nvPr/>
        </p:nvSpPr>
        <p:spPr>
          <a:xfrm flipV="1">
            <a:off x="13234241" y="55806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7" name="a goalkeeper"/>
          <p:cNvSpPr txBox="1"/>
          <p:nvPr/>
        </p:nvSpPr>
        <p:spPr>
          <a:xfrm>
            <a:off x="14167493" y="5315192"/>
            <a:ext cx="40405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goalkeeper</a:t>
            </a:r>
          </a:p>
        </p:txBody>
      </p:sp>
      <p:sp>
        <p:nvSpPr>
          <p:cNvPr id="158" name="Greenfield는"/>
          <p:cNvSpPr txBox="1"/>
          <p:nvPr/>
        </p:nvSpPr>
        <p:spPr>
          <a:xfrm>
            <a:off x="6323260" y="4520253"/>
            <a:ext cx="317487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Greenfield는</a:t>
            </a:r>
          </a:p>
        </p:txBody>
      </p:sp>
      <p:sp>
        <p:nvSpPr>
          <p:cNvPr id="159" name="이다"/>
          <p:cNvSpPr txBox="1"/>
          <p:nvPr/>
        </p:nvSpPr>
        <p:spPr>
          <a:xfrm>
            <a:off x="10910998" y="4520253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60" name="골키퍼"/>
          <p:cNvSpPr txBox="1"/>
          <p:nvPr/>
        </p:nvSpPr>
        <p:spPr>
          <a:xfrm>
            <a:off x="14875814" y="4520253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골키퍼</a:t>
            </a:r>
          </a:p>
        </p:txBody>
      </p:sp>
      <p:sp>
        <p:nvSpPr>
          <p:cNvPr id="161" name="Greenfield는 골키퍼이다."/>
          <p:cNvSpPr txBox="1"/>
          <p:nvPr/>
        </p:nvSpPr>
        <p:spPr>
          <a:xfrm>
            <a:off x="6955698" y="10190956"/>
            <a:ext cx="544271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Greenfield는 골키퍼이다.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5"/>
      <p:bldP build="whole" bldLvl="1" animBg="1" rev="0" advAuto="0" spid="158" grpId="7"/>
      <p:bldP build="whole" bldLvl="1" animBg="1" rev="0" advAuto="0" spid="152" grpId="2"/>
      <p:bldP build="whole" bldLvl="1" animBg="1" rev="0" advAuto="0" spid="157" grpId="6"/>
      <p:bldP build="whole" bldLvl="1" animBg="1" rev="0" advAuto="0" spid="153" grpId="3"/>
      <p:bldP build="whole" bldLvl="1" animBg="1" rev="0" advAuto="0" spid="154" grpId="4"/>
      <p:bldP build="whole" bldLvl="1" animBg="1" rev="0" advAuto="0" spid="160" grpId="9"/>
      <p:bldP build="whole" bldLvl="1" animBg="1" rev="0" advAuto="0" spid="151" grpId="1"/>
      <p:bldP build="whole" bldLvl="1" animBg="1" rev="0" advAuto="0" spid="161" grpId="10"/>
      <p:bldP build="whole" bldLvl="1" animBg="1" rev="0" advAuto="0" spid="159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3. Jack, John, Peter and Daniel are defenders."/>
          <p:cNvSpPr txBox="1"/>
          <p:nvPr/>
        </p:nvSpPr>
        <p:spPr>
          <a:xfrm>
            <a:off x="5526266" y="3043021"/>
            <a:ext cx="14278543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Jack, John, Peter and Daniel are defenders.</a:t>
            </a:r>
          </a:p>
        </p:txBody>
      </p:sp>
      <p:sp>
        <p:nvSpPr>
          <p:cNvPr id="164" name="선"/>
          <p:cNvSpPr/>
          <p:nvPr/>
        </p:nvSpPr>
        <p:spPr>
          <a:xfrm>
            <a:off x="5802845" y="6477000"/>
            <a:ext cx="1712315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선"/>
          <p:cNvSpPr/>
          <p:nvPr/>
        </p:nvSpPr>
        <p:spPr>
          <a:xfrm flipV="1">
            <a:off x="14932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선"/>
          <p:cNvSpPr/>
          <p:nvPr/>
        </p:nvSpPr>
        <p:spPr>
          <a:xfrm flipV="1">
            <a:off x="17631849" y="5563956"/>
            <a:ext cx="1" cy="917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6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171" name="Jack, John, Peter and Daniel"/>
          <p:cNvSpPr txBox="1"/>
          <p:nvPr/>
        </p:nvSpPr>
        <p:spPr>
          <a:xfrm>
            <a:off x="6006422" y="5396369"/>
            <a:ext cx="875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Jack, John, Peter and Daniel</a:t>
            </a:r>
          </a:p>
        </p:txBody>
      </p:sp>
      <p:sp>
        <p:nvSpPr>
          <p:cNvPr id="172" name="are"/>
          <p:cNvSpPr txBox="1"/>
          <p:nvPr/>
        </p:nvSpPr>
        <p:spPr>
          <a:xfrm>
            <a:off x="15596203" y="5396369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173" name="defenders"/>
          <p:cNvSpPr txBox="1"/>
          <p:nvPr/>
        </p:nvSpPr>
        <p:spPr>
          <a:xfrm>
            <a:off x="18076285" y="5409069"/>
            <a:ext cx="3199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defenders</a:t>
            </a:r>
          </a:p>
        </p:txBody>
      </p:sp>
      <p:sp>
        <p:nvSpPr>
          <p:cNvPr id="174" name="Jack, John 그리고 Daniel은"/>
          <p:cNvSpPr txBox="1"/>
          <p:nvPr/>
        </p:nvSpPr>
        <p:spPr>
          <a:xfrm>
            <a:off x="6358396" y="4643227"/>
            <a:ext cx="600945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Jack, John 그리고 Daniel은</a:t>
            </a:r>
          </a:p>
        </p:txBody>
      </p:sp>
      <p:sp>
        <p:nvSpPr>
          <p:cNvPr id="175" name="이다"/>
          <p:cNvSpPr txBox="1"/>
          <p:nvPr/>
        </p:nvSpPr>
        <p:spPr>
          <a:xfrm>
            <a:off x="15230096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76" name="수비수들"/>
          <p:cNvSpPr txBox="1"/>
          <p:nvPr/>
        </p:nvSpPr>
        <p:spPr>
          <a:xfrm>
            <a:off x="18200506" y="4643227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수비수들</a:t>
            </a:r>
          </a:p>
        </p:txBody>
      </p:sp>
      <p:sp>
        <p:nvSpPr>
          <p:cNvPr id="177" name="Jack, John 그리고 Daniel은 수비수들이다."/>
          <p:cNvSpPr txBox="1"/>
          <p:nvPr/>
        </p:nvSpPr>
        <p:spPr>
          <a:xfrm>
            <a:off x="6727318" y="10406856"/>
            <a:ext cx="868623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Jack, John 그리고 Daniel은 수비수들이다.</a:t>
            </a:r>
          </a:p>
        </p:txBody>
      </p:sp>
      <p:sp>
        <p:nvSpPr>
          <p:cNvPr id="178" name="선"/>
          <p:cNvSpPr/>
          <p:nvPr/>
        </p:nvSpPr>
        <p:spPr>
          <a:xfrm>
            <a:off x="6347877" y="4008112"/>
            <a:ext cx="86862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9" name="타원형"/>
          <p:cNvSpPr/>
          <p:nvPr/>
        </p:nvSpPr>
        <p:spPr>
          <a:xfrm>
            <a:off x="14921653" y="3026945"/>
            <a:ext cx="1205398" cy="1089427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선"/>
          <p:cNvSpPr/>
          <p:nvPr/>
        </p:nvSpPr>
        <p:spPr>
          <a:xfrm>
            <a:off x="16063248" y="4008112"/>
            <a:ext cx="318800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6" grpId="9"/>
      <p:bldP build="whole" bldLvl="1" animBg="1" rev="0" advAuto="0" spid="175" grpId="8"/>
      <p:bldP build="whole" bldLvl="1" animBg="1" rev="0" advAuto="0" spid="173" grpId="6"/>
      <p:bldP build="whole" bldLvl="1" animBg="1" rev="0" advAuto="0" spid="174" grpId="7"/>
      <p:bldP build="whole" bldLvl="1" animBg="1" rev="0" advAuto="0" spid="178" grpId="1"/>
      <p:bldP build="whole" bldLvl="1" animBg="1" rev="0" advAuto="0" spid="171" grpId="4"/>
      <p:bldP build="whole" bldLvl="1" animBg="1" rev="0" advAuto="0" spid="172" grpId="5"/>
      <p:bldP build="whole" bldLvl="1" animBg="1" rev="0" advAuto="0" spid="180" grpId="3"/>
      <p:bldP build="whole" bldLvl="1" animBg="1" rev="0" advAuto="0" spid="177" grpId="1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4. Phillson and Bishop are mid-fielders."/>
          <p:cNvSpPr txBox="1"/>
          <p:nvPr/>
        </p:nvSpPr>
        <p:spPr>
          <a:xfrm>
            <a:off x="5596856" y="2742999"/>
            <a:ext cx="12381816" cy="167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Phillson and Bishop are mid-fielders.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3" name="선"/>
          <p:cNvSpPr/>
          <p:nvPr/>
        </p:nvSpPr>
        <p:spPr>
          <a:xfrm>
            <a:off x="5802845" y="6477000"/>
            <a:ext cx="1552168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선"/>
          <p:cNvSpPr/>
          <p:nvPr/>
        </p:nvSpPr>
        <p:spPr>
          <a:xfrm flipV="1">
            <a:off x="12868374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8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선"/>
          <p:cNvSpPr/>
          <p:nvPr/>
        </p:nvSpPr>
        <p:spPr>
          <a:xfrm flipV="1">
            <a:off x="15714345" y="552585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9" name="Phillson and Bishop"/>
          <p:cNvSpPr txBox="1"/>
          <p:nvPr/>
        </p:nvSpPr>
        <p:spPr>
          <a:xfrm>
            <a:off x="6255098" y="5432598"/>
            <a:ext cx="61544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Phillson and Bishop</a:t>
            </a:r>
          </a:p>
        </p:txBody>
      </p:sp>
      <p:sp>
        <p:nvSpPr>
          <p:cNvPr id="190" name="are"/>
          <p:cNvSpPr txBox="1"/>
          <p:nvPr/>
        </p:nvSpPr>
        <p:spPr>
          <a:xfrm>
            <a:off x="13725258" y="5432598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191" name="mid-fielders"/>
          <p:cNvSpPr txBox="1"/>
          <p:nvPr/>
        </p:nvSpPr>
        <p:spPr>
          <a:xfrm>
            <a:off x="16779792" y="5432598"/>
            <a:ext cx="38322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mid-fielders</a:t>
            </a:r>
          </a:p>
        </p:txBody>
      </p:sp>
      <p:sp>
        <p:nvSpPr>
          <p:cNvPr id="192" name="Phillson과 Bishop은"/>
          <p:cNvSpPr txBox="1"/>
          <p:nvPr/>
        </p:nvSpPr>
        <p:spPr>
          <a:xfrm>
            <a:off x="6358396" y="4643227"/>
            <a:ext cx="464261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Phillson과 Bishop은</a:t>
            </a:r>
          </a:p>
        </p:txBody>
      </p:sp>
      <p:sp>
        <p:nvSpPr>
          <p:cNvPr id="193" name="이다"/>
          <p:cNvSpPr txBox="1"/>
          <p:nvPr/>
        </p:nvSpPr>
        <p:spPr>
          <a:xfrm>
            <a:off x="13316275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94" name="미드필더들"/>
          <p:cNvSpPr txBox="1"/>
          <p:nvPr/>
        </p:nvSpPr>
        <p:spPr>
          <a:xfrm>
            <a:off x="17147503" y="4643227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미드필더들</a:t>
            </a:r>
          </a:p>
        </p:txBody>
      </p:sp>
      <p:sp>
        <p:nvSpPr>
          <p:cNvPr id="195" name="Phillson과 Bishop은 미드필더들이다."/>
          <p:cNvSpPr txBox="1"/>
          <p:nvPr/>
        </p:nvSpPr>
        <p:spPr>
          <a:xfrm>
            <a:off x="6815156" y="10387872"/>
            <a:ext cx="772833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Phillson과 Bishop은 미드필더들이다.</a:t>
            </a:r>
          </a:p>
        </p:txBody>
      </p:sp>
      <p:sp>
        <p:nvSpPr>
          <p:cNvPr id="196" name="선"/>
          <p:cNvSpPr/>
          <p:nvPr/>
        </p:nvSpPr>
        <p:spPr>
          <a:xfrm>
            <a:off x="6336208" y="3744597"/>
            <a:ext cx="61544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7" name="원"/>
          <p:cNvSpPr/>
          <p:nvPr/>
        </p:nvSpPr>
        <p:spPr>
          <a:xfrm>
            <a:off x="12431000" y="2798565"/>
            <a:ext cx="1094106" cy="1089427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선"/>
          <p:cNvSpPr/>
          <p:nvPr/>
        </p:nvSpPr>
        <p:spPr>
          <a:xfrm>
            <a:off x="13574110" y="3744597"/>
            <a:ext cx="38322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9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  <p:bldP build="whole" bldLvl="1" animBg="1" rev="0" advAuto="0" spid="193" grpId="8"/>
      <p:bldP build="whole" bldLvl="1" animBg="1" rev="0" advAuto="0" spid="194" grpId="9"/>
      <p:bldP build="whole" bldLvl="1" animBg="1" rev="0" advAuto="0" spid="195" grpId="10"/>
      <p:bldP build="whole" bldLvl="1" animBg="1" rev="0" advAuto="0" spid="190" grpId="5"/>
      <p:bldP build="whole" bldLvl="1" animBg="1" rev="0" advAuto="0" spid="189" grpId="4"/>
      <p:bldP build="whole" bldLvl="1" animBg="1" rev="0" advAuto="0" spid="198" grpId="3"/>
      <p:bldP build="whole" bldLvl="1" animBg="1" rev="0" advAuto="0" spid="197" grpId="2"/>
      <p:bldP build="whole" bldLvl="1" animBg="1" rev="0" advAuto="0" spid="192" grpId="7"/>
      <p:bldP build="whole" bldLvl="1" animBg="1" rev="0" advAuto="0" spid="191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5. Johnson and I are forwards."/>
          <p:cNvSpPr txBox="1"/>
          <p:nvPr/>
        </p:nvSpPr>
        <p:spPr>
          <a:xfrm>
            <a:off x="5596856" y="3054149"/>
            <a:ext cx="10099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Johnson and I are forwards. </a:t>
            </a:r>
          </a:p>
        </p:txBody>
      </p:sp>
      <p:sp>
        <p:nvSpPr>
          <p:cNvPr id="202" name="선"/>
          <p:cNvSpPr/>
          <p:nvPr/>
        </p:nvSpPr>
        <p:spPr>
          <a:xfrm>
            <a:off x="5802845" y="6477000"/>
            <a:ext cx="1446170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5" name="선"/>
          <p:cNvSpPr/>
          <p:nvPr/>
        </p:nvSpPr>
        <p:spPr>
          <a:xfrm flipV="1">
            <a:off x="11249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0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선"/>
          <p:cNvSpPr/>
          <p:nvPr/>
        </p:nvSpPr>
        <p:spPr>
          <a:xfrm flipV="1">
            <a:off x="14753610" y="551315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8" name="Johnson and I"/>
          <p:cNvSpPr txBox="1"/>
          <p:nvPr/>
        </p:nvSpPr>
        <p:spPr>
          <a:xfrm>
            <a:off x="6415952" y="5432598"/>
            <a:ext cx="4419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Johnson and I</a:t>
            </a:r>
          </a:p>
        </p:txBody>
      </p:sp>
      <p:sp>
        <p:nvSpPr>
          <p:cNvPr id="209" name="are"/>
          <p:cNvSpPr txBox="1"/>
          <p:nvPr/>
        </p:nvSpPr>
        <p:spPr>
          <a:xfrm>
            <a:off x="12467597" y="5432598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210" name="forwards"/>
          <p:cNvSpPr txBox="1"/>
          <p:nvPr/>
        </p:nvSpPr>
        <p:spPr>
          <a:xfrm>
            <a:off x="15907419" y="5432598"/>
            <a:ext cx="28695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forwards</a:t>
            </a:r>
          </a:p>
        </p:txBody>
      </p:sp>
      <p:sp>
        <p:nvSpPr>
          <p:cNvPr id="211" name="Johnson과 나는"/>
          <p:cNvSpPr txBox="1"/>
          <p:nvPr/>
        </p:nvSpPr>
        <p:spPr>
          <a:xfrm>
            <a:off x="6182719" y="4643227"/>
            <a:ext cx="373716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Johnson과 나는</a:t>
            </a:r>
          </a:p>
        </p:txBody>
      </p:sp>
      <p:sp>
        <p:nvSpPr>
          <p:cNvPr id="212" name="이다"/>
          <p:cNvSpPr txBox="1"/>
          <p:nvPr/>
        </p:nvSpPr>
        <p:spPr>
          <a:xfrm>
            <a:off x="12014362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3" name="공격수(들)"/>
          <p:cNvSpPr txBox="1"/>
          <p:nvPr/>
        </p:nvSpPr>
        <p:spPr>
          <a:xfrm>
            <a:off x="15885811" y="4643227"/>
            <a:ext cx="254901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공격수(들)</a:t>
            </a:r>
          </a:p>
        </p:txBody>
      </p:sp>
      <p:sp>
        <p:nvSpPr>
          <p:cNvPr id="214" name="Johnson과 나는 공격수이다."/>
          <p:cNvSpPr txBox="1"/>
          <p:nvPr/>
        </p:nvSpPr>
        <p:spPr>
          <a:xfrm>
            <a:off x="7289486" y="10395704"/>
            <a:ext cx="600500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Johnson과 나는 공격수이다.</a:t>
            </a:r>
          </a:p>
        </p:txBody>
      </p:sp>
      <p:sp>
        <p:nvSpPr>
          <p:cNvPr id="215" name="선"/>
          <p:cNvSpPr/>
          <p:nvPr/>
        </p:nvSpPr>
        <p:spPr>
          <a:xfrm>
            <a:off x="6318640" y="4025680"/>
            <a:ext cx="44196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원"/>
          <p:cNvSpPr/>
          <p:nvPr/>
        </p:nvSpPr>
        <p:spPr>
          <a:xfrm>
            <a:off x="10689463" y="3050774"/>
            <a:ext cx="1094106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선"/>
          <p:cNvSpPr/>
          <p:nvPr/>
        </p:nvSpPr>
        <p:spPr>
          <a:xfrm>
            <a:off x="11764634" y="4025680"/>
            <a:ext cx="304490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8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7"/>
      <p:bldP build="whole" bldLvl="1" animBg="1" rev="0" advAuto="0" spid="210" grpId="6"/>
      <p:bldP build="whole" bldLvl="1" animBg="1" rev="0" advAuto="0" spid="209" grpId="5"/>
      <p:bldP build="whole" bldLvl="1" animBg="1" rev="0" advAuto="0" spid="216" grpId="2"/>
      <p:bldP build="whole" bldLvl="1" animBg="1" rev="0" advAuto="0" spid="215" grpId="1"/>
      <p:bldP build="whole" bldLvl="1" animBg="1" rev="0" advAuto="0" spid="213" grpId="9"/>
      <p:bldP build="whole" bldLvl="1" animBg="1" rev="0" advAuto="0" spid="217" grpId="3"/>
      <p:bldP build="whole" bldLvl="1" animBg="1" rev="0" advAuto="0" spid="212" grpId="8"/>
      <p:bldP build="whole" bldLvl="1" animBg="1" rev="0" advAuto="0" spid="208" grpId="4"/>
      <p:bldP build="whole" bldLvl="1" animBg="1" rev="0" advAuto="0" spid="214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6. Jim is a striker."/>
          <p:cNvSpPr txBox="1"/>
          <p:nvPr/>
        </p:nvSpPr>
        <p:spPr>
          <a:xfrm>
            <a:off x="5614423" y="3054149"/>
            <a:ext cx="10099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Jim is a striker. </a:t>
            </a:r>
          </a:p>
        </p:txBody>
      </p:sp>
      <p:sp>
        <p:nvSpPr>
          <p:cNvPr id="221" name="선"/>
          <p:cNvSpPr/>
          <p:nvPr/>
        </p:nvSpPr>
        <p:spPr>
          <a:xfrm>
            <a:off x="5802845" y="6477000"/>
            <a:ext cx="1446170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선"/>
          <p:cNvSpPr/>
          <p:nvPr/>
        </p:nvSpPr>
        <p:spPr>
          <a:xfrm flipV="1">
            <a:off x="10233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2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선"/>
          <p:cNvSpPr/>
          <p:nvPr/>
        </p:nvSpPr>
        <p:spPr>
          <a:xfrm flipV="1">
            <a:off x="13202161" y="5635370"/>
            <a:ext cx="1" cy="83744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7" name="선"/>
          <p:cNvSpPr/>
          <p:nvPr/>
        </p:nvSpPr>
        <p:spPr>
          <a:xfrm>
            <a:off x="6318640" y="4025680"/>
            <a:ext cx="124927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8" name="타원형"/>
          <p:cNvSpPr/>
          <p:nvPr/>
        </p:nvSpPr>
        <p:spPr>
          <a:xfrm>
            <a:off x="7476473" y="3038074"/>
            <a:ext cx="755370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9" name="선"/>
          <p:cNvSpPr/>
          <p:nvPr/>
        </p:nvSpPr>
        <p:spPr>
          <a:xfrm>
            <a:off x="8374064" y="4025680"/>
            <a:ext cx="240316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Jim"/>
          <p:cNvSpPr txBox="1"/>
          <p:nvPr/>
        </p:nvSpPr>
        <p:spPr>
          <a:xfrm>
            <a:off x="7508803" y="5398273"/>
            <a:ext cx="12852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Jim</a:t>
            </a:r>
          </a:p>
        </p:txBody>
      </p:sp>
      <p:sp>
        <p:nvSpPr>
          <p:cNvPr id="231" name="is"/>
          <p:cNvSpPr txBox="1"/>
          <p:nvPr/>
        </p:nvSpPr>
        <p:spPr>
          <a:xfrm>
            <a:off x="11396378" y="5398273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32" name="a striker"/>
          <p:cNvSpPr txBox="1"/>
          <p:nvPr/>
        </p:nvSpPr>
        <p:spPr>
          <a:xfrm>
            <a:off x="14641334" y="5398273"/>
            <a:ext cx="26162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 striker</a:t>
            </a:r>
          </a:p>
        </p:txBody>
      </p:sp>
      <p:sp>
        <p:nvSpPr>
          <p:cNvPr id="233" name="Jim은"/>
          <p:cNvSpPr txBox="1"/>
          <p:nvPr/>
        </p:nvSpPr>
        <p:spPr>
          <a:xfrm>
            <a:off x="7071718" y="4643227"/>
            <a:ext cx="179381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Jim은</a:t>
            </a:r>
          </a:p>
        </p:txBody>
      </p:sp>
      <p:sp>
        <p:nvSpPr>
          <p:cNvPr id="234" name="이다"/>
          <p:cNvSpPr txBox="1"/>
          <p:nvPr/>
        </p:nvSpPr>
        <p:spPr>
          <a:xfrm>
            <a:off x="10690669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35" name="스트라이커"/>
          <p:cNvSpPr txBox="1"/>
          <p:nvPr/>
        </p:nvSpPr>
        <p:spPr>
          <a:xfrm>
            <a:off x="14402948" y="4643227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스트라이커</a:t>
            </a:r>
          </a:p>
        </p:txBody>
      </p:sp>
      <p:sp>
        <p:nvSpPr>
          <p:cNvPr id="236" name="Jim은 스트라이커이다."/>
          <p:cNvSpPr txBox="1"/>
          <p:nvPr/>
        </p:nvSpPr>
        <p:spPr>
          <a:xfrm>
            <a:off x="7071719" y="10387872"/>
            <a:ext cx="487953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Jim은 스트라이커이다.</a:t>
            </a:r>
          </a:p>
        </p:txBody>
      </p:sp>
      <p:sp>
        <p:nvSpPr>
          <p:cNvPr id="237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0"/>
      <p:bldP build="whole" bldLvl="1" animBg="1" rev="0" advAuto="0" spid="232" grpId="6"/>
      <p:bldP build="whole" bldLvl="1" animBg="1" rev="0" advAuto="0" spid="227" grpId="1"/>
      <p:bldP build="whole" bldLvl="1" animBg="1" rev="0" advAuto="0" spid="233" grpId="7"/>
      <p:bldP build="whole" bldLvl="1" animBg="1" rev="0" advAuto="0" spid="231" grpId="5"/>
      <p:bldP build="whole" bldLvl="1" animBg="1" rev="0" advAuto="0" spid="229" grpId="3"/>
      <p:bldP build="whole" bldLvl="1" animBg="1" rev="0" advAuto="0" spid="228" grpId="2"/>
      <p:bldP build="whole" bldLvl="1" animBg="1" rev="0" advAuto="0" spid="230" grpId="4"/>
      <p:bldP build="whole" bldLvl="1" animBg="1" rev="0" advAuto="0" spid="234" grpId="8"/>
      <p:bldP build="whole" bldLvl="1" animBg="1" rev="0" advAuto="0" spid="235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7. We are FC Blue Dog."/>
          <p:cNvSpPr txBox="1"/>
          <p:nvPr/>
        </p:nvSpPr>
        <p:spPr>
          <a:xfrm>
            <a:off x="5596856" y="3054149"/>
            <a:ext cx="10099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We are FC Blue Dog.</a:t>
            </a:r>
          </a:p>
        </p:txBody>
      </p:sp>
      <p:sp>
        <p:nvSpPr>
          <p:cNvPr id="240" name="선"/>
          <p:cNvSpPr/>
          <p:nvPr/>
        </p:nvSpPr>
        <p:spPr>
          <a:xfrm>
            <a:off x="5802845" y="6477000"/>
            <a:ext cx="1446170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선"/>
          <p:cNvSpPr/>
          <p:nvPr/>
        </p:nvSpPr>
        <p:spPr>
          <a:xfrm flipV="1">
            <a:off x="10233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4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선"/>
          <p:cNvSpPr/>
          <p:nvPr/>
        </p:nvSpPr>
        <p:spPr>
          <a:xfrm flipV="1">
            <a:off x="13553515" y="551315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6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247" name="선"/>
          <p:cNvSpPr/>
          <p:nvPr/>
        </p:nvSpPr>
        <p:spPr>
          <a:xfrm>
            <a:off x="6318640" y="4025680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8" name="타원형"/>
          <p:cNvSpPr/>
          <p:nvPr/>
        </p:nvSpPr>
        <p:spPr>
          <a:xfrm>
            <a:off x="7353036" y="3038074"/>
            <a:ext cx="1151652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9" name="선"/>
          <p:cNvSpPr/>
          <p:nvPr/>
        </p:nvSpPr>
        <p:spPr>
          <a:xfrm>
            <a:off x="8644183" y="4025680"/>
            <a:ext cx="36242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0" name="We"/>
          <p:cNvSpPr txBox="1"/>
          <p:nvPr/>
        </p:nvSpPr>
        <p:spPr>
          <a:xfrm>
            <a:off x="7387842" y="5419898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251" name="are"/>
          <p:cNvSpPr txBox="1"/>
          <p:nvPr/>
        </p:nvSpPr>
        <p:spPr>
          <a:xfrm>
            <a:off x="11327263" y="5419898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252" name="FC Blue Dog"/>
          <p:cNvSpPr txBox="1"/>
          <p:nvPr/>
        </p:nvSpPr>
        <p:spPr>
          <a:xfrm>
            <a:off x="14647563" y="5419898"/>
            <a:ext cx="37699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FC Blue Dog</a:t>
            </a:r>
          </a:p>
        </p:txBody>
      </p:sp>
      <p:sp>
        <p:nvSpPr>
          <p:cNvPr id="253" name="우리는"/>
          <p:cNvSpPr txBox="1"/>
          <p:nvPr/>
        </p:nvSpPr>
        <p:spPr>
          <a:xfrm>
            <a:off x="6690718" y="4643227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54" name="이다"/>
          <p:cNvSpPr txBox="1"/>
          <p:nvPr/>
        </p:nvSpPr>
        <p:spPr>
          <a:xfrm>
            <a:off x="10843395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55" name="FC Blue Dog"/>
          <p:cNvSpPr txBox="1"/>
          <p:nvPr/>
        </p:nvSpPr>
        <p:spPr>
          <a:xfrm>
            <a:off x="14748417" y="4643227"/>
            <a:ext cx="309575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FC Blue Dog</a:t>
            </a:r>
          </a:p>
        </p:txBody>
      </p:sp>
      <p:sp>
        <p:nvSpPr>
          <p:cNvPr id="256" name="우리는 FC Blue Dog이다."/>
          <p:cNvSpPr txBox="1"/>
          <p:nvPr/>
        </p:nvSpPr>
        <p:spPr>
          <a:xfrm>
            <a:off x="7182615" y="10387872"/>
            <a:ext cx="536359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FC Blue Dog이다.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55" grpId="9"/>
      <p:bldP build="whole" bldLvl="1" animBg="1" rev="0" advAuto="0" spid="256" grpId="10"/>
      <p:bldP build="whole" bldLvl="1" animBg="1" rev="0" advAuto="0" spid="248" grpId="2"/>
      <p:bldP build="whole" bldLvl="1" animBg="1" rev="0" advAuto="0" spid="250" grpId="4"/>
      <p:bldP build="whole" bldLvl="1" animBg="1" rev="0" advAuto="0" spid="253" grpId="7"/>
      <p:bldP build="whole" bldLvl="1" animBg="1" rev="0" advAuto="0" spid="249" grpId="3"/>
      <p:bldP build="whole" bldLvl="1" animBg="1" rev="0" advAuto="0" spid="254" grpId="8"/>
      <p:bldP build="whole" bldLvl="1" animBg="1" rev="0" advAuto="0" spid="252" grpId="6"/>
      <p:bldP build="whole" bldLvl="1" animBg="1" rev="0" advAuto="0" spid="25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8. We trust each other."/>
          <p:cNvSpPr txBox="1"/>
          <p:nvPr/>
        </p:nvSpPr>
        <p:spPr>
          <a:xfrm>
            <a:off x="5596856" y="3054149"/>
            <a:ext cx="1009996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We trust each other. </a:t>
            </a:r>
          </a:p>
        </p:txBody>
      </p:sp>
      <p:sp>
        <p:nvSpPr>
          <p:cNvPr id="259" name="선"/>
          <p:cNvSpPr/>
          <p:nvPr/>
        </p:nvSpPr>
        <p:spPr>
          <a:xfrm>
            <a:off x="5802845" y="6477000"/>
            <a:ext cx="1446170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2" name="선"/>
          <p:cNvSpPr/>
          <p:nvPr/>
        </p:nvSpPr>
        <p:spPr>
          <a:xfrm flipV="1">
            <a:off x="10233215" y="5551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6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선"/>
          <p:cNvSpPr/>
          <p:nvPr/>
        </p:nvSpPr>
        <p:spPr>
          <a:xfrm flipV="1">
            <a:off x="13553515" y="5513156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5" name="UNIT 2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2</a:t>
            </a:r>
          </a:p>
        </p:txBody>
      </p:sp>
      <p:sp>
        <p:nvSpPr>
          <p:cNvPr id="266" name="We"/>
          <p:cNvSpPr txBox="1"/>
          <p:nvPr/>
        </p:nvSpPr>
        <p:spPr>
          <a:xfrm>
            <a:off x="7369278" y="5407198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267" name="trust"/>
          <p:cNvSpPr txBox="1"/>
          <p:nvPr/>
        </p:nvSpPr>
        <p:spPr>
          <a:xfrm>
            <a:off x="11091995" y="5407198"/>
            <a:ext cx="16027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trust</a:t>
            </a:r>
          </a:p>
        </p:txBody>
      </p:sp>
      <p:sp>
        <p:nvSpPr>
          <p:cNvPr id="268" name="each other"/>
          <p:cNvSpPr txBox="1"/>
          <p:nvPr/>
        </p:nvSpPr>
        <p:spPr>
          <a:xfrm>
            <a:off x="14632902" y="5407198"/>
            <a:ext cx="3375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each other</a:t>
            </a:r>
          </a:p>
        </p:txBody>
      </p:sp>
      <p:sp>
        <p:nvSpPr>
          <p:cNvPr id="269" name="선"/>
          <p:cNvSpPr/>
          <p:nvPr/>
        </p:nvSpPr>
        <p:spPr>
          <a:xfrm>
            <a:off x="6318640" y="4025680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0" name="타원형"/>
          <p:cNvSpPr/>
          <p:nvPr/>
        </p:nvSpPr>
        <p:spPr>
          <a:xfrm>
            <a:off x="7353036" y="3038074"/>
            <a:ext cx="1564641" cy="1089426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선"/>
          <p:cNvSpPr/>
          <p:nvPr/>
        </p:nvSpPr>
        <p:spPr>
          <a:xfrm>
            <a:off x="9057171" y="4025680"/>
            <a:ext cx="317933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우리는"/>
          <p:cNvSpPr txBox="1"/>
          <p:nvPr/>
        </p:nvSpPr>
        <p:spPr>
          <a:xfrm>
            <a:off x="6690718" y="4643227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73" name="신뢰한다"/>
          <p:cNvSpPr txBox="1"/>
          <p:nvPr/>
        </p:nvSpPr>
        <p:spPr>
          <a:xfrm>
            <a:off x="10582701" y="4643227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신뢰한다</a:t>
            </a:r>
          </a:p>
        </p:txBody>
      </p:sp>
      <p:sp>
        <p:nvSpPr>
          <p:cNvPr id="274" name="서로"/>
          <p:cNvSpPr txBox="1"/>
          <p:nvPr/>
        </p:nvSpPr>
        <p:spPr>
          <a:xfrm>
            <a:off x="14883623" y="4643227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서로</a:t>
            </a:r>
          </a:p>
        </p:txBody>
      </p:sp>
      <p:sp>
        <p:nvSpPr>
          <p:cNvPr id="275" name="우리는 서로 신뢰한다."/>
          <p:cNvSpPr txBox="1"/>
          <p:nvPr/>
        </p:nvSpPr>
        <p:spPr>
          <a:xfrm>
            <a:off x="7215558" y="10378137"/>
            <a:ext cx="461594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서로 신뢰한다.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2"/>
      <p:bldP build="whole" bldLvl="1" animBg="1" rev="0" advAuto="0" spid="269" grpId="1"/>
      <p:bldP build="whole" bldLvl="1" animBg="1" rev="0" advAuto="0" spid="275" grpId="10"/>
      <p:bldP build="whole" bldLvl="1" animBg="1" rev="0" advAuto="0" spid="272" grpId="7"/>
      <p:bldP build="whole" bldLvl="1" animBg="1" rev="0" advAuto="0" spid="267" grpId="5"/>
      <p:bldP build="whole" bldLvl="1" animBg="1" rev="0" advAuto="0" spid="274" grpId="9"/>
      <p:bldP build="whole" bldLvl="1" animBg="1" rev="0" advAuto="0" spid="268" grpId="6"/>
      <p:bldP build="whole" bldLvl="1" animBg="1" rev="0" advAuto="0" spid="273" grpId="8"/>
      <p:bldP build="whole" bldLvl="1" animBg="1" rev="0" advAuto="0" spid="266" grpId="4"/>
      <p:bldP build="whole" bldLvl="1" animBg="1" rev="0" advAuto="0" spid="27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