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pPr/>
            <a:r>
              <a:t>제목 텍스트</a:t>
            </a:r>
          </a:p>
        </p:txBody>
      </p:sp>
      <p:sp>
        <p:nvSpPr>
          <p:cNvPr id="12" name="본문 첫 번째 줄…"/>
          <p:cNvSpPr txBox="1"/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여기에 인용을 입력하십시오.”"/>
          <p:cNvSpPr txBox="1"/>
          <p:nvPr>
            <p:ph type="body" sz="quarter" idx="22"/>
          </p:nvPr>
        </p:nvSpPr>
        <p:spPr>
          <a:xfrm>
            <a:off x="4833937" y="5986564"/>
            <a:ext cx="14716126" cy="88562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“여기에 인용을 입력하십시오.” </a:t>
            </a:r>
          </a:p>
        </p:txBody>
      </p:sp>
      <p:sp>
        <p:nvSpPr>
          <p:cNvPr id="95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풀로 뒤덮인 사구에서 바라본 해변과 바다"/>
          <p:cNvSpPr/>
          <p:nvPr>
            <p:ph type="pic" idx="21"/>
          </p:nvPr>
        </p:nvSpPr>
        <p:spPr>
          <a:xfrm>
            <a:off x="1208484" y="-71438"/>
            <a:ext cx="20788313" cy="13858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풀로 뒤덮인 사구에서 바라본 해변과 바다"/>
          <p:cNvSpPr/>
          <p:nvPr>
            <p:ph type="pic" sz="half" idx="21"/>
          </p:nvPr>
        </p:nvSpPr>
        <p:spPr>
          <a:xfrm>
            <a:off x="5334000" y="526851"/>
            <a:ext cx="13716000" cy="9144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제목 텍스트"/>
          <p:cNvSpPr txBox="1"/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pPr/>
            <a:r>
              <a:t>제목 텍스트</a:t>
            </a:r>
          </a:p>
        </p:txBody>
      </p:sp>
      <p:sp>
        <p:nvSpPr>
          <p:cNvPr id="22" name="본문 첫 번째 줄…"/>
          <p:cNvSpPr txBox="1"/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텍스트"/>
          <p:cNvSpPr txBox="1"/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31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전경에 짧은 울타리를 두고 해안에서 낮게 비행하는 왜가리"/>
          <p:cNvSpPr/>
          <p:nvPr>
            <p:ph type="pic" sz="half" idx="21"/>
          </p:nvPr>
        </p:nvSpPr>
        <p:spPr>
          <a:xfrm>
            <a:off x="12013406" y="892968"/>
            <a:ext cx="11555016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제목 텍스트"/>
          <p:cNvSpPr txBox="1"/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제목 텍스트</a:t>
            </a:r>
          </a:p>
        </p:txBody>
      </p:sp>
      <p:sp>
        <p:nvSpPr>
          <p:cNvPr id="40" name="본문 첫 번째 줄…"/>
          <p:cNvSpPr txBox="1"/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제목 텍스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49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제목 텍스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57" name="본문 첫 번째 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8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바다로 이어지는 두 언덕 사이의 모랫길"/>
          <p:cNvSpPr/>
          <p:nvPr>
            <p:ph type="pic" sz="half" idx="21"/>
          </p:nvPr>
        </p:nvSpPr>
        <p:spPr>
          <a:xfrm>
            <a:off x="8405812" y="3643312"/>
            <a:ext cx="13260587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제목 텍스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67" name="본문 첫 번째 줄…"/>
          <p:cNvSpPr txBox="1"/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슬라이드 번호"/>
          <p:cNvSpPr txBox="1"/>
          <p:nvPr>
            <p:ph type="sldNum" sz="quarter" idx="2"/>
          </p:nvPr>
        </p:nvSpPr>
        <p:spPr>
          <a:xfrm>
            <a:off x="11973382" y="13073062"/>
            <a:ext cx="427711" cy="485776"/>
          </a:xfrm>
          <a:prstGeom prst="rect">
            <a:avLst/>
          </a:prstGeom>
        </p:spPr>
        <p:txBody>
          <a:bodyPr/>
          <a:lstStyle>
            <a:lvl1pPr>
              <a:defRPr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본문 첫 번째 줄…"/>
          <p:cNvSpPr txBox="1"/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바다로 이어지는 두 언덕 사이의 모랫길"/>
          <p:cNvSpPr/>
          <p:nvPr>
            <p:ph type="pic" sz="quarter" idx="21"/>
          </p:nvPr>
        </p:nvSpPr>
        <p:spPr>
          <a:xfrm>
            <a:off x="12267902" y="7161609"/>
            <a:ext cx="7956352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전경에 짧은 울타리를 두고 해안에서 낮게 비행하는 왜가리"/>
          <p:cNvSpPr/>
          <p:nvPr>
            <p:ph type="pic" sz="quarter" idx="22"/>
          </p:nvPr>
        </p:nvSpPr>
        <p:spPr>
          <a:xfrm>
            <a:off x="12495609" y="1053703"/>
            <a:ext cx="7500938" cy="75009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풀로 뒤덮인 사구에서 바라본 해변과 바다"/>
          <p:cNvSpPr/>
          <p:nvPr>
            <p:ph type="pic" idx="23"/>
          </p:nvPr>
        </p:nvSpPr>
        <p:spPr>
          <a:xfrm>
            <a:off x="-934641" y="1250156"/>
            <a:ext cx="16823532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/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제목 텍스트</a:t>
            </a:r>
          </a:p>
        </p:txBody>
      </p:sp>
      <p:sp>
        <p:nvSpPr>
          <p:cNvPr id="3" name="본문 첫 번째 줄…"/>
          <p:cNvSpPr txBox="1"/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/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UNIT 13"/>
          <p:cNvSpPr txBox="1"/>
          <p:nvPr/>
        </p:nvSpPr>
        <p:spPr>
          <a:xfrm>
            <a:off x="804710" y="1070263"/>
            <a:ext cx="1961952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13</a:t>
            </a:r>
          </a:p>
        </p:txBody>
      </p:sp>
      <p:pic>
        <p:nvPicPr>
          <p:cNvPr id="120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스크린샷 2024-03-04 오전 12.36.15.png" descr="스크린샷 2024-03-04 오전 12.36.1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64688" y="1000797"/>
            <a:ext cx="9487333" cy="117144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9. All children want new things."/>
          <p:cNvSpPr txBox="1"/>
          <p:nvPr/>
        </p:nvSpPr>
        <p:spPr>
          <a:xfrm>
            <a:off x="5287380" y="3134891"/>
            <a:ext cx="12776962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9. All children want new things. </a:t>
            </a:r>
          </a:p>
        </p:txBody>
      </p:sp>
      <p:sp>
        <p:nvSpPr>
          <p:cNvPr id="276" name="선"/>
          <p:cNvSpPr/>
          <p:nvPr/>
        </p:nvSpPr>
        <p:spPr>
          <a:xfrm>
            <a:off x="5511800" y="12115800"/>
            <a:ext cx="13431286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77" name="문서 편집"/>
          <p:cNvSpPr/>
          <p:nvPr/>
        </p:nvSpPr>
        <p:spPr>
          <a:xfrm>
            <a:off x="5513786" y="11014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78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80" name="선"/>
          <p:cNvSpPr/>
          <p:nvPr/>
        </p:nvSpPr>
        <p:spPr>
          <a:xfrm flipV="1">
            <a:off x="11178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81" name="타원형"/>
          <p:cNvSpPr/>
          <p:nvPr/>
        </p:nvSpPr>
        <p:spPr>
          <a:xfrm>
            <a:off x="9543259" y="3196399"/>
            <a:ext cx="1616087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82" name="want"/>
          <p:cNvSpPr txBox="1"/>
          <p:nvPr/>
        </p:nvSpPr>
        <p:spPr>
          <a:xfrm>
            <a:off x="11817913" y="5229476"/>
            <a:ext cx="168719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want</a:t>
            </a:r>
          </a:p>
        </p:txBody>
      </p:sp>
      <p:sp>
        <p:nvSpPr>
          <p:cNvPr id="283" name="모든 아이들은"/>
          <p:cNvSpPr txBox="1"/>
          <p:nvPr/>
        </p:nvSpPr>
        <p:spPr>
          <a:xfrm>
            <a:off x="7002476" y="4520252"/>
            <a:ext cx="316598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모든 아이들은</a:t>
            </a:r>
          </a:p>
        </p:txBody>
      </p:sp>
      <p:sp>
        <p:nvSpPr>
          <p:cNvPr id="284" name="모든 아이들은 새로운 것들을 원한다."/>
          <p:cNvSpPr txBox="1"/>
          <p:nvPr/>
        </p:nvSpPr>
        <p:spPr>
          <a:xfrm>
            <a:off x="7374807" y="11318595"/>
            <a:ext cx="7268719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모든 아이들은 새로운 것들을 원한다.</a:t>
            </a:r>
          </a:p>
        </p:txBody>
      </p:sp>
      <p:sp>
        <p:nvSpPr>
          <p:cNvPr id="285" name="선"/>
          <p:cNvSpPr/>
          <p:nvPr/>
        </p:nvSpPr>
        <p:spPr>
          <a:xfrm>
            <a:off x="6017545" y="4184324"/>
            <a:ext cx="3400518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86" name="All children"/>
          <p:cNvSpPr txBox="1"/>
          <p:nvPr/>
        </p:nvSpPr>
        <p:spPr>
          <a:xfrm>
            <a:off x="6963964" y="5229476"/>
            <a:ext cx="357378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All children</a:t>
            </a:r>
          </a:p>
        </p:txBody>
      </p:sp>
      <p:sp>
        <p:nvSpPr>
          <p:cNvPr id="287" name="원한다"/>
          <p:cNvSpPr txBox="1"/>
          <p:nvPr/>
        </p:nvSpPr>
        <p:spPr>
          <a:xfrm>
            <a:off x="11629914" y="4520252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원한다</a:t>
            </a:r>
          </a:p>
        </p:txBody>
      </p:sp>
      <p:sp>
        <p:nvSpPr>
          <p:cNvPr id="288" name="선"/>
          <p:cNvSpPr/>
          <p:nvPr/>
        </p:nvSpPr>
        <p:spPr>
          <a:xfrm>
            <a:off x="11230781" y="4184324"/>
            <a:ext cx="3411487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89" name="UNIT 13"/>
          <p:cNvSpPr txBox="1"/>
          <p:nvPr/>
        </p:nvSpPr>
        <p:spPr>
          <a:xfrm>
            <a:off x="804710" y="1070263"/>
            <a:ext cx="1961952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13</a:t>
            </a:r>
          </a:p>
        </p:txBody>
      </p:sp>
      <p:sp>
        <p:nvSpPr>
          <p:cNvPr id="290" name="선"/>
          <p:cNvSpPr/>
          <p:nvPr/>
        </p:nvSpPr>
        <p:spPr>
          <a:xfrm flipV="1">
            <a:off x="14333525" y="5522447"/>
            <a:ext cx="1" cy="79057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91" name="new things"/>
          <p:cNvSpPr txBox="1"/>
          <p:nvPr/>
        </p:nvSpPr>
        <p:spPr>
          <a:xfrm>
            <a:off x="15114466" y="5229476"/>
            <a:ext cx="347535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new things</a:t>
            </a:r>
          </a:p>
        </p:txBody>
      </p:sp>
      <p:sp>
        <p:nvSpPr>
          <p:cNvPr id="292" name="새로운 것들을"/>
          <p:cNvSpPr txBox="1"/>
          <p:nvPr/>
        </p:nvSpPr>
        <p:spPr>
          <a:xfrm>
            <a:off x="15015782" y="4520252"/>
            <a:ext cx="316598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새로운 것들을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8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3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3" grpId="6"/>
      <p:bldP build="whole" bldLvl="1" animBg="1" rev="0" advAuto="0" spid="288" grpId="3"/>
      <p:bldP build="whole" bldLvl="1" animBg="1" rev="0" advAuto="0" spid="282" grpId="5"/>
      <p:bldP build="whole" bldLvl="1" animBg="1" rev="0" advAuto="0" spid="291" grpId="9"/>
      <p:bldP build="whole" bldLvl="1" animBg="1" rev="0" advAuto="0" spid="284" grpId="8"/>
      <p:bldP build="whole" bldLvl="1" animBg="1" rev="0" advAuto="0" spid="281" grpId="2"/>
      <p:bldP build="whole" bldLvl="1" animBg="1" rev="0" advAuto="0" spid="292" grpId="10"/>
      <p:bldP build="whole" bldLvl="1" animBg="1" rev="0" advAuto="0" spid="286" grpId="4"/>
      <p:bldP build="whole" bldLvl="1" animBg="1" rev="0" advAuto="0" spid="285" grpId="1"/>
      <p:bldP build="whole" bldLvl="1" animBg="1" rev="0" advAuto="0" spid="287" grpId="7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10. But the parents like old things."/>
          <p:cNvSpPr txBox="1"/>
          <p:nvPr/>
        </p:nvSpPr>
        <p:spPr>
          <a:xfrm>
            <a:off x="5287380" y="3134891"/>
            <a:ext cx="12776962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10. But the parents like old things. </a:t>
            </a:r>
          </a:p>
        </p:txBody>
      </p:sp>
      <p:sp>
        <p:nvSpPr>
          <p:cNvPr id="295" name="선"/>
          <p:cNvSpPr/>
          <p:nvPr/>
        </p:nvSpPr>
        <p:spPr>
          <a:xfrm>
            <a:off x="5511800" y="12115800"/>
            <a:ext cx="13431286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96" name="문서 편집"/>
          <p:cNvSpPr/>
          <p:nvPr/>
        </p:nvSpPr>
        <p:spPr>
          <a:xfrm>
            <a:off x="5513786" y="11014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97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선"/>
          <p:cNvSpPr/>
          <p:nvPr/>
        </p:nvSpPr>
        <p:spPr>
          <a:xfrm>
            <a:off x="6083929" y="7688806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99" name="선"/>
          <p:cNvSpPr/>
          <p:nvPr/>
        </p:nvSpPr>
        <p:spPr>
          <a:xfrm flipV="1">
            <a:off x="11178028" y="6763063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00" name="타원형"/>
          <p:cNvSpPr/>
          <p:nvPr/>
        </p:nvSpPr>
        <p:spPr>
          <a:xfrm>
            <a:off x="11105359" y="3196399"/>
            <a:ext cx="1306960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01" name="like"/>
          <p:cNvSpPr txBox="1"/>
          <p:nvPr/>
        </p:nvSpPr>
        <p:spPr>
          <a:xfrm>
            <a:off x="12198913" y="6626476"/>
            <a:ext cx="123571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like</a:t>
            </a:r>
          </a:p>
        </p:txBody>
      </p:sp>
      <p:sp>
        <p:nvSpPr>
          <p:cNvPr id="302" name="부모님들은"/>
          <p:cNvSpPr txBox="1"/>
          <p:nvPr/>
        </p:nvSpPr>
        <p:spPr>
          <a:xfrm>
            <a:off x="7002476" y="5917252"/>
            <a:ext cx="265747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부모님들은</a:t>
            </a:r>
          </a:p>
        </p:txBody>
      </p:sp>
      <p:sp>
        <p:nvSpPr>
          <p:cNvPr id="303" name="하지만 부모님들은 오래된 것들을 좋아한다."/>
          <p:cNvSpPr txBox="1"/>
          <p:nvPr/>
        </p:nvSpPr>
        <p:spPr>
          <a:xfrm>
            <a:off x="7374807" y="11318595"/>
            <a:ext cx="8495539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하지만 부모님들은 오래된 것들을 좋아한다.</a:t>
            </a:r>
          </a:p>
        </p:txBody>
      </p:sp>
      <p:sp>
        <p:nvSpPr>
          <p:cNvPr id="304" name="선"/>
          <p:cNvSpPr/>
          <p:nvPr/>
        </p:nvSpPr>
        <p:spPr>
          <a:xfrm>
            <a:off x="7668545" y="4184324"/>
            <a:ext cx="3400518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05" name="the parents"/>
          <p:cNvSpPr txBox="1"/>
          <p:nvPr/>
        </p:nvSpPr>
        <p:spPr>
          <a:xfrm>
            <a:off x="6963964" y="6626476"/>
            <a:ext cx="361569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the parents</a:t>
            </a:r>
          </a:p>
        </p:txBody>
      </p:sp>
      <p:sp>
        <p:nvSpPr>
          <p:cNvPr id="306" name="좋아한다"/>
          <p:cNvSpPr txBox="1"/>
          <p:nvPr/>
        </p:nvSpPr>
        <p:spPr>
          <a:xfrm>
            <a:off x="11629914" y="5917252"/>
            <a:ext cx="224853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좋아한다</a:t>
            </a:r>
          </a:p>
        </p:txBody>
      </p:sp>
      <p:sp>
        <p:nvSpPr>
          <p:cNvPr id="307" name="선"/>
          <p:cNvSpPr/>
          <p:nvPr/>
        </p:nvSpPr>
        <p:spPr>
          <a:xfrm>
            <a:off x="12505411" y="4184324"/>
            <a:ext cx="3025857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08" name="UNIT 13"/>
          <p:cNvSpPr txBox="1"/>
          <p:nvPr/>
        </p:nvSpPr>
        <p:spPr>
          <a:xfrm>
            <a:off x="804710" y="1070263"/>
            <a:ext cx="1961952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13</a:t>
            </a:r>
          </a:p>
        </p:txBody>
      </p:sp>
      <p:sp>
        <p:nvSpPr>
          <p:cNvPr id="309" name="선"/>
          <p:cNvSpPr/>
          <p:nvPr/>
        </p:nvSpPr>
        <p:spPr>
          <a:xfrm flipV="1">
            <a:off x="14333525" y="6919447"/>
            <a:ext cx="1" cy="79057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10" name="old things"/>
          <p:cNvSpPr txBox="1"/>
          <p:nvPr/>
        </p:nvSpPr>
        <p:spPr>
          <a:xfrm>
            <a:off x="15114466" y="6626476"/>
            <a:ext cx="317373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old things</a:t>
            </a:r>
          </a:p>
        </p:txBody>
      </p:sp>
      <p:sp>
        <p:nvSpPr>
          <p:cNvPr id="311" name="오래된 것들을"/>
          <p:cNvSpPr txBox="1"/>
          <p:nvPr/>
        </p:nvSpPr>
        <p:spPr>
          <a:xfrm>
            <a:off x="15015782" y="5917252"/>
            <a:ext cx="316598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오래된 것들을</a:t>
            </a:r>
          </a:p>
        </p:txBody>
      </p:sp>
      <p:sp>
        <p:nvSpPr>
          <p:cNvPr id="312" name="삼각형"/>
          <p:cNvSpPr/>
          <p:nvPr/>
        </p:nvSpPr>
        <p:spPr>
          <a:xfrm>
            <a:off x="6519173" y="3180964"/>
            <a:ext cx="1010591" cy="1016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13" name="But"/>
          <p:cNvSpPr txBox="1"/>
          <p:nvPr/>
        </p:nvSpPr>
        <p:spPr>
          <a:xfrm>
            <a:off x="10524931" y="5384272"/>
            <a:ext cx="122428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But</a:t>
            </a:r>
          </a:p>
        </p:txBody>
      </p:sp>
      <p:sp>
        <p:nvSpPr>
          <p:cNvPr id="314" name="하지만"/>
          <p:cNvSpPr txBox="1"/>
          <p:nvPr/>
        </p:nvSpPr>
        <p:spPr>
          <a:xfrm>
            <a:off x="9932342" y="4659422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하지만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2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8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7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Subtype="8" presetID="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3" grpId="12"/>
      <p:bldP build="whole" bldLvl="1" animBg="1" rev="0" advAuto="0" spid="310" grpId="7"/>
      <p:bldP build="whole" bldLvl="1" animBg="1" rev="0" advAuto="0" spid="304" grpId="2"/>
      <p:bldP build="whole" bldLvl="1" animBg="1" rev="0" advAuto="0" spid="305" grpId="5"/>
      <p:bldP build="whole" bldLvl="1" animBg="1" rev="0" advAuto="0" spid="307" grpId="4"/>
      <p:bldP build="whole" bldLvl="1" animBg="1" rev="0" advAuto="0" spid="302" grpId="9"/>
      <p:bldP build="whole" bldLvl="1" animBg="1" rev="0" advAuto="0" spid="306" grpId="10"/>
      <p:bldP build="whole" bldLvl="1" animBg="1" rev="0" advAuto="0" spid="301" grpId="6"/>
      <p:bldP build="whole" bldLvl="1" animBg="1" rev="0" advAuto="0" spid="300" grpId="3"/>
      <p:bldP build="whole" bldLvl="1" animBg="1" rev="0" advAuto="0" spid="314" grpId="8"/>
      <p:bldP build="whole" bldLvl="1" animBg="1" rev="0" advAuto="0" spid="311" grpId="11"/>
      <p:bldP build="whole" bldLvl="1" animBg="1" rev="0" advAuto="0" spid="31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17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18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UNIT 13 - 영작연습"/>
          <p:cNvSpPr txBox="1"/>
          <p:nvPr/>
        </p:nvSpPr>
        <p:spPr>
          <a:xfrm>
            <a:off x="741688" y="1105398"/>
            <a:ext cx="3774497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13 - 영작연습</a:t>
            </a:r>
          </a:p>
        </p:txBody>
      </p:sp>
      <p:sp>
        <p:nvSpPr>
          <p:cNvPr id="320" name="1. Peter는 새 가방을 원합니다.…"/>
          <p:cNvSpPr txBox="1"/>
          <p:nvPr/>
        </p:nvSpPr>
        <p:spPr>
          <a:xfrm>
            <a:off x="5601406" y="3570369"/>
            <a:ext cx="7450964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1. Peter는 새 가방을 원합니다.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[wants / a new bag / Peter] </a:t>
            </a:r>
          </a:p>
        </p:txBody>
      </p:sp>
      <p:sp>
        <p:nvSpPr>
          <p:cNvPr id="321" name="타원형"/>
          <p:cNvSpPr/>
          <p:nvPr/>
        </p:nvSpPr>
        <p:spPr>
          <a:xfrm>
            <a:off x="10214852" y="3604330"/>
            <a:ext cx="2027426" cy="80642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22" name="Peter wants a new bag."/>
          <p:cNvSpPr txBox="1"/>
          <p:nvPr/>
        </p:nvSpPr>
        <p:spPr>
          <a:xfrm>
            <a:off x="7082755" y="10318297"/>
            <a:ext cx="5915280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Peter wants a new bag.</a:t>
            </a:r>
          </a:p>
        </p:txBody>
      </p:sp>
      <p:sp>
        <p:nvSpPr>
          <p:cNvPr id="323" name="선"/>
          <p:cNvSpPr/>
          <p:nvPr/>
        </p:nvSpPr>
        <p:spPr>
          <a:xfrm>
            <a:off x="6228653" y="4408898"/>
            <a:ext cx="1703157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24" name="선"/>
          <p:cNvSpPr/>
          <p:nvPr/>
        </p:nvSpPr>
        <p:spPr>
          <a:xfrm>
            <a:off x="8212227" y="4408898"/>
            <a:ext cx="206552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3" grpId="1"/>
      <p:bldP build="whole" bldLvl="1" animBg="1" rev="0" advAuto="0" spid="321" grpId="2"/>
      <p:bldP build="whole" bldLvl="1" animBg="1" rev="0" advAuto="0" spid="324" grpId="3"/>
      <p:bldP build="whole" bldLvl="1" animBg="1" rev="0" advAuto="0" spid="322" grpId="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27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28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29" name="UNIT 13 - 영작연습"/>
          <p:cNvSpPr txBox="1"/>
          <p:nvPr/>
        </p:nvSpPr>
        <p:spPr>
          <a:xfrm>
            <a:off x="741688" y="1105398"/>
            <a:ext cx="3774497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13 - 영작연습</a:t>
            </a:r>
          </a:p>
        </p:txBody>
      </p:sp>
      <p:sp>
        <p:nvSpPr>
          <p:cNvPr id="330" name="2. Julia는 새 머리핀을 원합니다.…"/>
          <p:cNvSpPr txBox="1"/>
          <p:nvPr/>
        </p:nvSpPr>
        <p:spPr>
          <a:xfrm>
            <a:off x="5601406" y="3570369"/>
            <a:ext cx="8063104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2. Julia는 새 머리핀을 원합니다.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[wants / new hairpins / Julia] </a:t>
            </a:r>
          </a:p>
        </p:txBody>
      </p:sp>
      <p:sp>
        <p:nvSpPr>
          <p:cNvPr id="331" name="타원형"/>
          <p:cNvSpPr/>
          <p:nvPr/>
        </p:nvSpPr>
        <p:spPr>
          <a:xfrm>
            <a:off x="10595852" y="3604330"/>
            <a:ext cx="2027426" cy="80642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32" name="Julia wants a new hairpins."/>
          <p:cNvSpPr txBox="1"/>
          <p:nvPr/>
        </p:nvSpPr>
        <p:spPr>
          <a:xfrm>
            <a:off x="7082755" y="10318297"/>
            <a:ext cx="6942964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Julia wants a new hairpins.</a:t>
            </a:r>
          </a:p>
        </p:txBody>
      </p:sp>
      <p:sp>
        <p:nvSpPr>
          <p:cNvPr id="333" name="선"/>
          <p:cNvSpPr/>
          <p:nvPr/>
        </p:nvSpPr>
        <p:spPr>
          <a:xfrm>
            <a:off x="6228653" y="4408898"/>
            <a:ext cx="1703157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34" name="선"/>
          <p:cNvSpPr/>
          <p:nvPr/>
        </p:nvSpPr>
        <p:spPr>
          <a:xfrm>
            <a:off x="8161427" y="4408898"/>
            <a:ext cx="2410558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4" grpId="3"/>
      <p:bldP build="whole" bldLvl="1" animBg="1" rev="0" advAuto="0" spid="332" grpId="4"/>
      <p:bldP build="whole" bldLvl="1" animBg="1" rev="0" advAuto="0" spid="333" grpId="1"/>
      <p:bldP build="whole" bldLvl="1" animBg="1" rev="0" advAuto="0" spid="331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37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38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UNIT 13 - 영작연습"/>
          <p:cNvSpPr txBox="1"/>
          <p:nvPr/>
        </p:nvSpPr>
        <p:spPr>
          <a:xfrm>
            <a:off x="741688" y="1105398"/>
            <a:ext cx="3774497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13 - 영작연습</a:t>
            </a:r>
          </a:p>
        </p:txBody>
      </p:sp>
      <p:sp>
        <p:nvSpPr>
          <p:cNvPr id="340" name="3. Stella는 새 신발을 원합니다.…"/>
          <p:cNvSpPr txBox="1"/>
          <p:nvPr/>
        </p:nvSpPr>
        <p:spPr>
          <a:xfrm>
            <a:off x="5601406" y="3570369"/>
            <a:ext cx="7637908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3. Stella는 새 신발을 원합니다.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[Stella / new shoes / wants] </a:t>
            </a:r>
          </a:p>
        </p:txBody>
      </p:sp>
      <p:sp>
        <p:nvSpPr>
          <p:cNvPr id="341" name="타원형"/>
          <p:cNvSpPr/>
          <p:nvPr/>
        </p:nvSpPr>
        <p:spPr>
          <a:xfrm>
            <a:off x="10291052" y="3604330"/>
            <a:ext cx="2027426" cy="80642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42" name="Stella wantns new shoes."/>
          <p:cNvSpPr txBox="1"/>
          <p:nvPr/>
        </p:nvSpPr>
        <p:spPr>
          <a:xfrm>
            <a:off x="7082755" y="10318297"/>
            <a:ext cx="6433948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Stella wantns new shoes.</a:t>
            </a:r>
          </a:p>
        </p:txBody>
      </p:sp>
      <p:sp>
        <p:nvSpPr>
          <p:cNvPr id="343" name="선"/>
          <p:cNvSpPr/>
          <p:nvPr/>
        </p:nvSpPr>
        <p:spPr>
          <a:xfrm>
            <a:off x="6228653" y="4408898"/>
            <a:ext cx="1887725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44" name="선"/>
          <p:cNvSpPr/>
          <p:nvPr/>
        </p:nvSpPr>
        <p:spPr>
          <a:xfrm>
            <a:off x="8288427" y="4408898"/>
            <a:ext cx="206552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4" grpId="3"/>
      <p:bldP build="whole" bldLvl="1" animBg="1" rev="0" advAuto="0" spid="341" grpId="2"/>
      <p:bldP build="whole" bldLvl="1" animBg="1" rev="0" advAuto="0" spid="342" grpId="4"/>
      <p:bldP build="whole" bldLvl="1" animBg="1" rev="0" advAuto="0" spid="34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47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48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UNIT 13 - 영작연습"/>
          <p:cNvSpPr txBox="1"/>
          <p:nvPr/>
        </p:nvSpPr>
        <p:spPr>
          <a:xfrm>
            <a:off x="741688" y="1105398"/>
            <a:ext cx="3774497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13 - 영작연습</a:t>
            </a:r>
          </a:p>
        </p:txBody>
      </p:sp>
      <p:sp>
        <p:nvSpPr>
          <p:cNvPr id="350" name="4. 나는 오래된 가방을 좋아합니다.…"/>
          <p:cNvSpPr txBox="1"/>
          <p:nvPr/>
        </p:nvSpPr>
        <p:spPr>
          <a:xfrm>
            <a:off x="5601406" y="3570369"/>
            <a:ext cx="7437248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4. 나는 오래된 가방을 좋아합니다.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[an old bag / I / like] </a:t>
            </a:r>
          </a:p>
        </p:txBody>
      </p:sp>
      <p:sp>
        <p:nvSpPr>
          <p:cNvPr id="351" name="타원형"/>
          <p:cNvSpPr/>
          <p:nvPr/>
        </p:nvSpPr>
        <p:spPr>
          <a:xfrm>
            <a:off x="10291052" y="3604330"/>
            <a:ext cx="2444403" cy="80642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52" name="I like an old bag."/>
          <p:cNvSpPr txBox="1"/>
          <p:nvPr/>
        </p:nvSpPr>
        <p:spPr>
          <a:xfrm>
            <a:off x="7082755" y="10318297"/>
            <a:ext cx="4206368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I like an old bag.</a:t>
            </a:r>
          </a:p>
        </p:txBody>
      </p:sp>
      <p:sp>
        <p:nvSpPr>
          <p:cNvPr id="353" name="선"/>
          <p:cNvSpPr/>
          <p:nvPr/>
        </p:nvSpPr>
        <p:spPr>
          <a:xfrm>
            <a:off x="6228653" y="4408898"/>
            <a:ext cx="89490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54" name="선"/>
          <p:cNvSpPr/>
          <p:nvPr/>
        </p:nvSpPr>
        <p:spPr>
          <a:xfrm>
            <a:off x="7269071" y="4408898"/>
            <a:ext cx="3084882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3" grpId="1"/>
      <p:bldP build="whole" bldLvl="1" animBg="1" rev="0" advAuto="0" spid="352" grpId="4"/>
      <p:bldP build="whole" bldLvl="1" animBg="1" rev="0" advAuto="0" spid="354" grpId="3"/>
      <p:bldP build="whole" bldLvl="1" animBg="1" rev="0" advAuto="0" spid="351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57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58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UNIT 13 - 영작연습"/>
          <p:cNvSpPr txBox="1"/>
          <p:nvPr/>
        </p:nvSpPr>
        <p:spPr>
          <a:xfrm>
            <a:off x="741688" y="1105398"/>
            <a:ext cx="3774497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13 - 영작연습</a:t>
            </a:r>
          </a:p>
        </p:txBody>
      </p:sp>
      <p:sp>
        <p:nvSpPr>
          <p:cNvPr id="360" name="5. 나는 오래된 머리핀을 좋아합니다.…"/>
          <p:cNvSpPr txBox="1"/>
          <p:nvPr/>
        </p:nvSpPr>
        <p:spPr>
          <a:xfrm>
            <a:off x="5601406" y="3570369"/>
            <a:ext cx="7904608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5. 나는 오래된 머리핀을 좋아합니다.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[like / old hairpins / I] </a:t>
            </a:r>
          </a:p>
        </p:txBody>
      </p:sp>
      <p:sp>
        <p:nvSpPr>
          <p:cNvPr id="361" name="타원형"/>
          <p:cNvSpPr/>
          <p:nvPr/>
        </p:nvSpPr>
        <p:spPr>
          <a:xfrm>
            <a:off x="10799052" y="3604330"/>
            <a:ext cx="2444403" cy="80642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62" name="I like old hairpins."/>
          <p:cNvSpPr txBox="1"/>
          <p:nvPr/>
        </p:nvSpPr>
        <p:spPr>
          <a:xfrm>
            <a:off x="7082755" y="10318297"/>
            <a:ext cx="4601592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I like old hairpins.</a:t>
            </a:r>
          </a:p>
        </p:txBody>
      </p:sp>
      <p:sp>
        <p:nvSpPr>
          <p:cNvPr id="363" name="선"/>
          <p:cNvSpPr/>
          <p:nvPr/>
        </p:nvSpPr>
        <p:spPr>
          <a:xfrm>
            <a:off x="6228653" y="4408898"/>
            <a:ext cx="89490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64" name="선"/>
          <p:cNvSpPr/>
          <p:nvPr/>
        </p:nvSpPr>
        <p:spPr>
          <a:xfrm>
            <a:off x="7269071" y="4408898"/>
            <a:ext cx="3365413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1" grpId="2"/>
      <p:bldP build="whole" bldLvl="1" animBg="1" rev="0" advAuto="0" spid="362" grpId="4"/>
      <p:bldP build="whole" bldLvl="1" animBg="1" rev="0" advAuto="0" spid="364" grpId="3"/>
      <p:bldP build="whole" bldLvl="1" animBg="1" rev="0" advAuto="0" spid="36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67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68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69" name="UNIT 13 - 영작연습"/>
          <p:cNvSpPr txBox="1"/>
          <p:nvPr/>
        </p:nvSpPr>
        <p:spPr>
          <a:xfrm>
            <a:off x="741688" y="1105398"/>
            <a:ext cx="3774497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13 - 영작연습</a:t>
            </a:r>
          </a:p>
        </p:txBody>
      </p:sp>
      <p:sp>
        <p:nvSpPr>
          <p:cNvPr id="370" name="6. 나는 오래된 신발을 좋아합니다.…"/>
          <p:cNvSpPr txBox="1"/>
          <p:nvPr/>
        </p:nvSpPr>
        <p:spPr>
          <a:xfrm>
            <a:off x="5601406" y="3570369"/>
            <a:ext cx="7437248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6. 나는 오래된 신발을 좋아합니다.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[like /old shoes / I] </a:t>
            </a:r>
          </a:p>
        </p:txBody>
      </p:sp>
      <p:sp>
        <p:nvSpPr>
          <p:cNvPr id="371" name="타원형"/>
          <p:cNvSpPr/>
          <p:nvPr/>
        </p:nvSpPr>
        <p:spPr>
          <a:xfrm>
            <a:off x="10291052" y="3604330"/>
            <a:ext cx="2444403" cy="80642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72" name="I like old shoes."/>
          <p:cNvSpPr txBox="1"/>
          <p:nvPr/>
        </p:nvSpPr>
        <p:spPr>
          <a:xfrm>
            <a:off x="7082755" y="10318297"/>
            <a:ext cx="3982848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I like old shoes.</a:t>
            </a:r>
          </a:p>
        </p:txBody>
      </p:sp>
      <p:sp>
        <p:nvSpPr>
          <p:cNvPr id="373" name="선"/>
          <p:cNvSpPr/>
          <p:nvPr/>
        </p:nvSpPr>
        <p:spPr>
          <a:xfrm>
            <a:off x="6228653" y="4408898"/>
            <a:ext cx="89490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74" name="선"/>
          <p:cNvSpPr/>
          <p:nvPr/>
        </p:nvSpPr>
        <p:spPr>
          <a:xfrm>
            <a:off x="7269071" y="4408898"/>
            <a:ext cx="3036328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4" grpId="3"/>
      <p:bldP build="whole" bldLvl="1" animBg="1" rev="0" advAuto="0" spid="373" grpId="1"/>
      <p:bldP build="whole" bldLvl="1" animBg="1" rev="0" advAuto="0" spid="371" grpId="2"/>
      <p:bldP build="whole" bldLvl="1" animBg="1" rev="0" advAuto="0" spid="372" grpId="4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77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78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79" name="UNIT 13 - 영작연습"/>
          <p:cNvSpPr txBox="1"/>
          <p:nvPr/>
        </p:nvSpPr>
        <p:spPr>
          <a:xfrm>
            <a:off x="741688" y="1105398"/>
            <a:ext cx="3774497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13 - 영작연습</a:t>
            </a:r>
          </a:p>
        </p:txBody>
      </p:sp>
      <p:sp>
        <p:nvSpPr>
          <p:cNvPr id="380" name="7. 내 친구들은 새 것을 좋아하지만 나는 오래된 것들을 좋아합니다.…"/>
          <p:cNvSpPr txBox="1"/>
          <p:nvPr/>
        </p:nvSpPr>
        <p:spPr>
          <a:xfrm>
            <a:off x="5601406" y="3570369"/>
            <a:ext cx="14534516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7. 내 친구들은 새 것을 좋아하지만 나는 오래된 것들을 좋아합니다.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[but / like / new things / my friends / like / I / old things] </a:t>
            </a:r>
          </a:p>
        </p:txBody>
      </p:sp>
      <p:sp>
        <p:nvSpPr>
          <p:cNvPr id="381" name="타원형"/>
          <p:cNvSpPr/>
          <p:nvPr/>
        </p:nvSpPr>
        <p:spPr>
          <a:xfrm>
            <a:off x="10418052" y="3604330"/>
            <a:ext cx="2444403" cy="80642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82" name="My friends like new things but I like old things."/>
          <p:cNvSpPr txBox="1"/>
          <p:nvPr/>
        </p:nvSpPr>
        <p:spPr>
          <a:xfrm>
            <a:off x="7082755" y="10318297"/>
            <a:ext cx="11693272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My friends like new things but I like old things.</a:t>
            </a:r>
          </a:p>
        </p:txBody>
      </p:sp>
      <p:sp>
        <p:nvSpPr>
          <p:cNvPr id="383" name="선"/>
          <p:cNvSpPr/>
          <p:nvPr/>
        </p:nvSpPr>
        <p:spPr>
          <a:xfrm>
            <a:off x="6228653" y="4408898"/>
            <a:ext cx="2482503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84" name="선"/>
          <p:cNvSpPr/>
          <p:nvPr/>
        </p:nvSpPr>
        <p:spPr>
          <a:xfrm>
            <a:off x="8898842" y="4408898"/>
            <a:ext cx="1406557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85" name="선"/>
          <p:cNvSpPr/>
          <p:nvPr/>
        </p:nvSpPr>
        <p:spPr>
          <a:xfrm>
            <a:off x="12855492" y="4408898"/>
            <a:ext cx="89490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86" name="타원형"/>
          <p:cNvSpPr/>
          <p:nvPr/>
        </p:nvSpPr>
        <p:spPr>
          <a:xfrm>
            <a:off x="16951123" y="3604330"/>
            <a:ext cx="2444403" cy="80642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87" name="선"/>
          <p:cNvSpPr/>
          <p:nvPr/>
        </p:nvSpPr>
        <p:spPr>
          <a:xfrm>
            <a:off x="14074692" y="4408898"/>
            <a:ext cx="2853020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32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3" grpId="1"/>
      <p:bldP build="whole" bldLvl="1" animBg="1" rev="0" advAuto="0" spid="384" grpId="3"/>
      <p:bldP build="whole" bldLvl="1" animBg="1" rev="0" advAuto="0" spid="386" grpId="5"/>
      <p:bldP build="whole" bldLvl="1" animBg="1" rev="0" advAuto="0" spid="381" grpId="2"/>
      <p:bldP build="whole" bldLvl="1" animBg="1" rev="0" advAuto="0" spid="387" grpId="6"/>
      <p:bldP build="whole" bldLvl="1" animBg="1" rev="0" advAuto="0" spid="382" grpId="7"/>
      <p:bldP build="whole" bldLvl="1" animBg="1" rev="0" advAuto="0" spid="385" grpId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1. Jack has a toy car."/>
          <p:cNvSpPr txBox="1"/>
          <p:nvPr/>
        </p:nvSpPr>
        <p:spPr>
          <a:xfrm>
            <a:off x="5287380" y="3134891"/>
            <a:ext cx="12776962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1. Jack has a toy car. </a:t>
            </a:r>
          </a:p>
        </p:txBody>
      </p:sp>
      <p:sp>
        <p:nvSpPr>
          <p:cNvPr id="124" name="선"/>
          <p:cNvSpPr/>
          <p:nvPr/>
        </p:nvSpPr>
        <p:spPr>
          <a:xfrm>
            <a:off x="5511800" y="12115800"/>
            <a:ext cx="13431286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25" name="문서 편집"/>
          <p:cNvSpPr/>
          <p:nvPr/>
        </p:nvSpPr>
        <p:spPr>
          <a:xfrm>
            <a:off x="5513786" y="11014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26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28" name="선"/>
          <p:cNvSpPr/>
          <p:nvPr/>
        </p:nvSpPr>
        <p:spPr>
          <a:xfrm flipV="1">
            <a:off x="9781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29" name="타원형"/>
          <p:cNvSpPr/>
          <p:nvPr/>
        </p:nvSpPr>
        <p:spPr>
          <a:xfrm>
            <a:off x="7491213" y="3196399"/>
            <a:ext cx="1263943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0" name="has"/>
          <p:cNvSpPr txBox="1"/>
          <p:nvPr/>
        </p:nvSpPr>
        <p:spPr>
          <a:xfrm>
            <a:off x="10833847" y="5229476"/>
            <a:ext cx="121983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has</a:t>
            </a:r>
          </a:p>
        </p:txBody>
      </p:sp>
      <p:sp>
        <p:nvSpPr>
          <p:cNvPr id="131" name="Jack은"/>
          <p:cNvSpPr txBox="1"/>
          <p:nvPr/>
        </p:nvSpPr>
        <p:spPr>
          <a:xfrm>
            <a:off x="6494476" y="4520252"/>
            <a:ext cx="1982280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Jack은</a:t>
            </a:r>
          </a:p>
        </p:txBody>
      </p:sp>
      <p:sp>
        <p:nvSpPr>
          <p:cNvPr id="132" name="Jack은 장난감 자동차를 가지고 있다."/>
          <p:cNvSpPr txBox="1"/>
          <p:nvPr/>
        </p:nvSpPr>
        <p:spPr>
          <a:xfrm>
            <a:off x="7374807" y="11318595"/>
            <a:ext cx="741140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Jack은 장난감 자동차를 가지고 있다.</a:t>
            </a:r>
          </a:p>
        </p:txBody>
      </p:sp>
      <p:sp>
        <p:nvSpPr>
          <p:cNvPr id="133" name="선"/>
          <p:cNvSpPr/>
          <p:nvPr/>
        </p:nvSpPr>
        <p:spPr>
          <a:xfrm>
            <a:off x="6017545" y="4184324"/>
            <a:ext cx="143065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34" name="Jack"/>
          <p:cNvSpPr txBox="1"/>
          <p:nvPr/>
        </p:nvSpPr>
        <p:spPr>
          <a:xfrm>
            <a:off x="6963964" y="5229476"/>
            <a:ext cx="156337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Jack</a:t>
            </a:r>
          </a:p>
        </p:txBody>
      </p:sp>
      <p:sp>
        <p:nvSpPr>
          <p:cNvPr id="135" name="가지고 있다"/>
          <p:cNvSpPr txBox="1"/>
          <p:nvPr/>
        </p:nvSpPr>
        <p:spPr>
          <a:xfrm>
            <a:off x="9978914" y="4520252"/>
            <a:ext cx="275704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가지고 있다</a:t>
            </a:r>
          </a:p>
        </p:txBody>
      </p:sp>
      <p:sp>
        <p:nvSpPr>
          <p:cNvPr id="136" name="선"/>
          <p:cNvSpPr/>
          <p:nvPr/>
        </p:nvSpPr>
        <p:spPr>
          <a:xfrm>
            <a:off x="8830082" y="4184324"/>
            <a:ext cx="2688317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37" name="UNIT 13"/>
          <p:cNvSpPr txBox="1"/>
          <p:nvPr/>
        </p:nvSpPr>
        <p:spPr>
          <a:xfrm>
            <a:off x="804710" y="1070263"/>
            <a:ext cx="1961952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13</a:t>
            </a:r>
          </a:p>
        </p:txBody>
      </p:sp>
      <p:sp>
        <p:nvSpPr>
          <p:cNvPr id="138" name="선"/>
          <p:cNvSpPr/>
          <p:nvPr/>
        </p:nvSpPr>
        <p:spPr>
          <a:xfrm flipV="1">
            <a:off x="12936524" y="5522447"/>
            <a:ext cx="1" cy="79057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39" name="a toy car"/>
          <p:cNvSpPr txBox="1"/>
          <p:nvPr/>
        </p:nvSpPr>
        <p:spPr>
          <a:xfrm>
            <a:off x="13717466" y="5229476"/>
            <a:ext cx="272478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a toy car</a:t>
            </a:r>
          </a:p>
        </p:txBody>
      </p:sp>
      <p:sp>
        <p:nvSpPr>
          <p:cNvPr id="140" name="장난감 자동차를"/>
          <p:cNvSpPr txBox="1"/>
          <p:nvPr/>
        </p:nvSpPr>
        <p:spPr>
          <a:xfrm>
            <a:off x="12983782" y="4520252"/>
            <a:ext cx="357492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장난감 자동차를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3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2" grpId="8"/>
      <p:bldP build="whole" bldLvl="1" animBg="1" rev="0" advAuto="0" spid="133" grpId="1"/>
      <p:bldP build="whole" bldLvl="1" animBg="1" rev="0" advAuto="0" spid="139" grpId="9"/>
      <p:bldP build="whole" bldLvl="1" animBg="1" rev="0" advAuto="0" spid="140" grpId="10"/>
      <p:bldP build="whole" bldLvl="1" animBg="1" rev="0" advAuto="0" spid="131" grpId="6"/>
      <p:bldP build="whole" bldLvl="1" animBg="1" rev="0" advAuto="0" spid="130" grpId="5"/>
      <p:bldP build="whole" bldLvl="1" animBg="1" rev="0" advAuto="0" spid="135" grpId="7"/>
      <p:bldP build="whole" bldLvl="1" animBg="1" rev="0" advAuto="0" spid="129" grpId="2"/>
      <p:bldP build="whole" bldLvl="1" animBg="1" rev="0" advAuto="0" spid="136" grpId="3"/>
      <p:bldP build="whole" bldLvl="1" animBg="1" rev="0" advAuto="0" spid="134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2. It is two years old."/>
          <p:cNvSpPr txBox="1"/>
          <p:nvPr/>
        </p:nvSpPr>
        <p:spPr>
          <a:xfrm>
            <a:off x="5287380" y="3134891"/>
            <a:ext cx="12776962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2. It is two years old. </a:t>
            </a:r>
          </a:p>
        </p:txBody>
      </p:sp>
      <p:sp>
        <p:nvSpPr>
          <p:cNvPr id="143" name="선"/>
          <p:cNvSpPr/>
          <p:nvPr/>
        </p:nvSpPr>
        <p:spPr>
          <a:xfrm>
            <a:off x="5511800" y="12115800"/>
            <a:ext cx="13431286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44" name="문서 편집"/>
          <p:cNvSpPr/>
          <p:nvPr/>
        </p:nvSpPr>
        <p:spPr>
          <a:xfrm>
            <a:off x="5513786" y="11014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45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47" name="선"/>
          <p:cNvSpPr/>
          <p:nvPr/>
        </p:nvSpPr>
        <p:spPr>
          <a:xfrm flipV="1">
            <a:off x="9781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48" name="타원형"/>
          <p:cNvSpPr/>
          <p:nvPr/>
        </p:nvSpPr>
        <p:spPr>
          <a:xfrm>
            <a:off x="6513313" y="3196399"/>
            <a:ext cx="742798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9" name="is"/>
          <p:cNvSpPr txBox="1"/>
          <p:nvPr/>
        </p:nvSpPr>
        <p:spPr>
          <a:xfrm>
            <a:off x="10833847" y="5229476"/>
            <a:ext cx="64262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is</a:t>
            </a:r>
          </a:p>
        </p:txBody>
      </p:sp>
      <p:sp>
        <p:nvSpPr>
          <p:cNvPr id="150" name="그것은"/>
          <p:cNvSpPr txBox="1"/>
          <p:nvPr/>
        </p:nvSpPr>
        <p:spPr>
          <a:xfrm>
            <a:off x="6494476" y="4520252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그것은</a:t>
            </a:r>
          </a:p>
        </p:txBody>
      </p:sp>
      <p:sp>
        <p:nvSpPr>
          <p:cNvPr id="151" name="그것은 2년이 지난(된) 것이다."/>
          <p:cNvSpPr txBox="1"/>
          <p:nvPr/>
        </p:nvSpPr>
        <p:spPr>
          <a:xfrm>
            <a:off x="7374807" y="11318595"/>
            <a:ext cx="6080571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그것은 2년이 지난(된) 것이다.</a:t>
            </a:r>
          </a:p>
        </p:txBody>
      </p:sp>
      <p:sp>
        <p:nvSpPr>
          <p:cNvPr id="152" name="선"/>
          <p:cNvSpPr/>
          <p:nvPr/>
        </p:nvSpPr>
        <p:spPr>
          <a:xfrm>
            <a:off x="6017545" y="4184324"/>
            <a:ext cx="605474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53" name="It"/>
          <p:cNvSpPr txBox="1"/>
          <p:nvPr/>
        </p:nvSpPr>
        <p:spPr>
          <a:xfrm>
            <a:off x="7344964" y="5229476"/>
            <a:ext cx="60325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It</a:t>
            </a:r>
          </a:p>
        </p:txBody>
      </p:sp>
      <p:sp>
        <p:nvSpPr>
          <p:cNvPr id="154" name="이다"/>
          <p:cNvSpPr txBox="1"/>
          <p:nvPr/>
        </p:nvSpPr>
        <p:spPr>
          <a:xfrm>
            <a:off x="10232914" y="4520252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이다</a:t>
            </a:r>
          </a:p>
        </p:txBody>
      </p:sp>
      <p:sp>
        <p:nvSpPr>
          <p:cNvPr id="155" name="선"/>
          <p:cNvSpPr/>
          <p:nvPr/>
        </p:nvSpPr>
        <p:spPr>
          <a:xfrm>
            <a:off x="7265826" y="4184324"/>
            <a:ext cx="413002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56" name="UNIT 13"/>
          <p:cNvSpPr txBox="1"/>
          <p:nvPr/>
        </p:nvSpPr>
        <p:spPr>
          <a:xfrm>
            <a:off x="804710" y="1070263"/>
            <a:ext cx="1961952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13</a:t>
            </a:r>
          </a:p>
        </p:txBody>
      </p:sp>
      <p:sp>
        <p:nvSpPr>
          <p:cNvPr id="157" name="선"/>
          <p:cNvSpPr/>
          <p:nvPr/>
        </p:nvSpPr>
        <p:spPr>
          <a:xfrm flipV="1">
            <a:off x="12936524" y="5522447"/>
            <a:ext cx="1" cy="79057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58" name="two years old"/>
          <p:cNvSpPr txBox="1"/>
          <p:nvPr/>
        </p:nvSpPr>
        <p:spPr>
          <a:xfrm>
            <a:off x="13717466" y="5229476"/>
            <a:ext cx="420052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two years old</a:t>
            </a:r>
          </a:p>
        </p:txBody>
      </p:sp>
      <p:sp>
        <p:nvSpPr>
          <p:cNvPr id="159" name="2년이 지난(된)"/>
          <p:cNvSpPr txBox="1"/>
          <p:nvPr/>
        </p:nvSpPr>
        <p:spPr>
          <a:xfrm>
            <a:off x="14507782" y="4520252"/>
            <a:ext cx="330422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2년이 지난(된)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8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3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8" grpId="2"/>
      <p:bldP build="whole" bldLvl="1" animBg="1" rev="0" advAuto="0" spid="155" grpId="3"/>
      <p:bldP build="whole" bldLvl="1" animBg="1" rev="0" advAuto="0" spid="150" grpId="6"/>
      <p:bldP build="whole" bldLvl="1" animBg="1" rev="0" advAuto="0" spid="159" grpId="10"/>
      <p:bldP build="whole" bldLvl="1" animBg="1" rev="0" advAuto="0" spid="151" grpId="8"/>
      <p:bldP build="whole" bldLvl="1" animBg="1" rev="0" advAuto="0" spid="153" grpId="4"/>
      <p:bldP build="whole" bldLvl="1" animBg="1" rev="0" advAuto="0" spid="149" grpId="5"/>
      <p:bldP build="whole" bldLvl="1" animBg="1" rev="0" advAuto="0" spid="152" grpId="1"/>
      <p:bldP build="whole" bldLvl="1" animBg="1" rev="0" advAuto="0" spid="154" grpId="7"/>
      <p:bldP build="whole" bldLvl="1" animBg="1" rev="0" advAuto="0" spid="158" grpId="9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3. He wants a new toy train."/>
          <p:cNvSpPr txBox="1"/>
          <p:nvPr/>
        </p:nvSpPr>
        <p:spPr>
          <a:xfrm>
            <a:off x="5287380" y="3134891"/>
            <a:ext cx="12776962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3. He wants a new toy train.</a:t>
            </a:r>
          </a:p>
        </p:txBody>
      </p:sp>
      <p:sp>
        <p:nvSpPr>
          <p:cNvPr id="162" name="선"/>
          <p:cNvSpPr/>
          <p:nvPr/>
        </p:nvSpPr>
        <p:spPr>
          <a:xfrm>
            <a:off x="5511800" y="12115800"/>
            <a:ext cx="13431286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63" name="문서 편집"/>
          <p:cNvSpPr/>
          <p:nvPr/>
        </p:nvSpPr>
        <p:spPr>
          <a:xfrm>
            <a:off x="5513786" y="11014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64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66" name="선"/>
          <p:cNvSpPr/>
          <p:nvPr/>
        </p:nvSpPr>
        <p:spPr>
          <a:xfrm flipV="1">
            <a:off x="9781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67" name="타원형"/>
          <p:cNvSpPr/>
          <p:nvPr/>
        </p:nvSpPr>
        <p:spPr>
          <a:xfrm>
            <a:off x="7042875" y="3196399"/>
            <a:ext cx="1801496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8" name="wants"/>
          <p:cNvSpPr txBox="1"/>
          <p:nvPr/>
        </p:nvSpPr>
        <p:spPr>
          <a:xfrm>
            <a:off x="10452847" y="5229476"/>
            <a:ext cx="198501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wants</a:t>
            </a:r>
          </a:p>
        </p:txBody>
      </p:sp>
      <p:sp>
        <p:nvSpPr>
          <p:cNvPr id="169" name="그는"/>
          <p:cNvSpPr txBox="1"/>
          <p:nvPr/>
        </p:nvSpPr>
        <p:spPr>
          <a:xfrm>
            <a:off x="6748476" y="4520252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그는</a:t>
            </a:r>
          </a:p>
        </p:txBody>
      </p:sp>
      <p:sp>
        <p:nvSpPr>
          <p:cNvPr id="170" name="그는 새로운 장난감 기차를 원한다."/>
          <p:cNvSpPr txBox="1"/>
          <p:nvPr/>
        </p:nvSpPr>
        <p:spPr>
          <a:xfrm>
            <a:off x="7374807" y="11318595"/>
            <a:ext cx="6859779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그는 새로운 장난감 기차를 원한다.</a:t>
            </a:r>
          </a:p>
        </p:txBody>
      </p:sp>
      <p:sp>
        <p:nvSpPr>
          <p:cNvPr id="171" name="선"/>
          <p:cNvSpPr/>
          <p:nvPr/>
        </p:nvSpPr>
        <p:spPr>
          <a:xfrm>
            <a:off x="6017545" y="4184324"/>
            <a:ext cx="89490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72" name="He"/>
          <p:cNvSpPr txBox="1"/>
          <p:nvPr/>
        </p:nvSpPr>
        <p:spPr>
          <a:xfrm>
            <a:off x="7344964" y="5229476"/>
            <a:ext cx="98425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He</a:t>
            </a:r>
          </a:p>
        </p:txBody>
      </p:sp>
      <p:sp>
        <p:nvSpPr>
          <p:cNvPr id="173" name="원한다"/>
          <p:cNvSpPr txBox="1"/>
          <p:nvPr/>
        </p:nvSpPr>
        <p:spPr>
          <a:xfrm>
            <a:off x="10232914" y="4520252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원한다</a:t>
            </a:r>
          </a:p>
        </p:txBody>
      </p:sp>
      <p:sp>
        <p:nvSpPr>
          <p:cNvPr id="174" name="선"/>
          <p:cNvSpPr/>
          <p:nvPr/>
        </p:nvSpPr>
        <p:spPr>
          <a:xfrm>
            <a:off x="8883231" y="4184324"/>
            <a:ext cx="4543852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75" name="UNIT 13"/>
          <p:cNvSpPr txBox="1"/>
          <p:nvPr/>
        </p:nvSpPr>
        <p:spPr>
          <a:xfrm>
            <a:off x="804710" y="1070263"/>
            <a:ext cx="1961952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13</a:t>
            </a:r>
          </a:p>
        </p:txBody>
      </p:sp>
      <p:sp>
        <p:nvSpPr>
          <p:cNvPr id="176" name="선"/>
          <p:cNvSpPr/>
          <p:nvPr/>
        </p:nvSpPr>
        <p:spPr>
          <a:xfrm flipV="1">
            <a:off x="12936524" y="5522447"/>
            <a:ext cx="1" cy="79057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77" name="a new toy train"/>
          <p:cNvSpPr txBox="1"/>
          <p:nvPr/>
        </p:nvSpPr>
        <p:spPr>
          <a:xfrm>
            <a:off x="13717466" y="5229476"/>
            <a:ext cx="463931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a new toy train</a:t>
            </a:r>
          </a:p>
        </p:txBody>
      </p:sp>
      <p:sp>
        <p:nvSpPr>
          <p:cNvPr id="178" name="새로운 장난감 기차를"/>
          <p:cNvSpPr txBox="1"/>
          <p:nvPr/>
        </p:nvSpPr>
        <p:spPr>
          <a:xfrm>
            <a:off x="13491782" y="4520252"/>
            <a:ext cx="4492372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새로운 장난감 기차를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8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3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9" grpId="6"/>
      <p:bldP build="whole" bldLvl="1" animBg="1" rev="0" advAuto="0" spid="172" grpId="4"/>
      <p:bldP build="whole" bldLvl="1" animBg="1" rev="0" advAuto="0" spid="174" grpId="3"/>
      <p:bldP build="whole" bldLvl="1" animBg="1" rev="0" advAuto="0" spid="173" grpId="7"/>
      <p:bldP build="whole" bldLvl="1" animBg="1" rev="0" advAuto="0" spid="167" grpId="2"/>
      <p:bldP build="whole" bldLvl="1" animBg="1" rev="0" advAuto="0" spid="171" grpId="1"/>
      <p:bldP build="whole" bldLvl="1" animBg="1" rev="0" advAuto="0" spid="177" grpId="9"/>
      <p:bldP build="whole" bldLvl="1" animBg="1" rev="0" advAuto="0" spid="168" grpId="5"/>
      <p:bldP build="whole" bldLvl="1" animBg="1" rev="0" advAuto="0" spid="178" grpId="10"/>
      <p:bldP build="whole" bldLvl="1" animBg="1" rev="0" advAuto="0" spid="170" grpId="8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4. Jane has a doll."/>
          <p:cNvSpPr txBox="1"/>
          <p:nvPr/>
        </p:nvSpPr>
        <p:spPr>
          <a:xfrm>
            <a:off x="5287380" y="3134891"/>
            <a:ext cx="12776962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4. Jane has a doll. </a:t>
            </a:r>
          </a:p>
        </p:txBody>
      </p:sp>
      <p:sp>
        <p:nvSpPr>
          <p:cNvPr id="181" name="선"/>
          <p:cNvSpPr/>
          <p:nvPr/>
        </p:nvSpPr>
        <p:spPr>
          <a:xfrm>
            <a:off x="5511800" y="12115800"/>
            <a:ext cx="13431286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82" name="문서 편집"/>
          <p:cNvSpPr/>
          <p:nvPr/>
        </p:nvSpPr>
        <p:spPr>
          <a:xfrm>
            <a:off x="5513786" y="11014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83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85" name="선"/>
          <p:cNvSpPr/>
          <p:nvPr/>
        </p:nvSpPr>
        <p:spPr>
          <a:xfrm flipV="1">
            <a:off x="9781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86" name="타원형"/>
          <p:cNvSpPr/>
          <p:nvPr/>
        </p:nvSpPr>
        <p:spPr>
          <a:xfrm>
            <a:off x="7577418" y="3196399"/>
            <a:ext cx="1266953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7" name="has"/>
          <p:cNvSpPr txBox="1"/>
          <p:nvPr/>
        </p:nvSpPr>
        <p:spPr>
          <a:xfrm>
            <a:off x="10833847" y="5229476"/>
            <a:ext cx="121983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has</a:t>
            </a:r>
          </a:p>
        </p:txBody>
      </p:sp>
      <p:sp>
        <p:nvSpPr>
          <p:cNvPr id="188" name="Jane은"/>
          <p:cNvSpPr txBox="1"/>
          <p:nvPr/>
        </p:nvSpPr>
        <p:spPr>
          <a:xfrm>
            <a:off x="6748476" y="4520252"/>
            <a:ext cx="2028508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Jane은</a:t>
            </a:r>
          </a:p>
        </p:txBody>
      </p:sp>
      <p:sp>
        <p:nvSpPr>
          <p:cNvPr id="189" name="Jane은 인형을 가지고 있다."/>
          <p:cNvSpPr txBox="1"/>
          <p:nvPr/>
        </p:nvSpPr>
        <p:spPr>
          <a:xfrm>
            <a:off x="7374807" y="11318595"/>
            <a:ext cx="572230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Jane은 인형을 가지고 있다.</a:t>
            </a:r>
          </a:p>
        </p:txBody>
      </p:sp>
      <p:sp>
        <p:nvSpPr>
          <p:cNvPr id="190" name="선"/>
          <p:cNvSpPr/>
          <p:nvPr/>
        </p:nvSpPr>
        <p:spPr>
          <a:xfrm>
            <a:off x="6017545" y="4184324"/>
            <a:ext cx="160223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91" name="Jane"/>
          <p:cNvSpPr txBox="1"/>
          <p:nvPr/>
        </p:nvSpPr>
        <p:spPr>
          <a:xfrm>
            <a:off x="7090964" y="5229476"/>
            <a:ext cx="162496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Jane</a:t>
            </a:r>
          </a:p>
        </p:txBody>
      </p:sp>
      <p:sp>
        <p:nvSpPr>
          <p:cNvPr id="192" name="가지고 있다"/>
          <p:cNvSpPr txBox="1"/>
          <p:nvPr/>
        </p:nvSpPr>
        <p:spPr>
          <a:xfrm>
            <a:off x="9978914" y="4520252"/>
            <a:ext cx="275704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가지고 있다</a:t>
            </a:r>
          </a:p>
        </p:txBody>
      </p:sp>
      <p:sp>
        <p:nvSpPr>
          <p:cNvPr id="193" name="선"/>
          <p:cNvSpPr/>
          <p:nvPr/>
        </p:nvSpPr>
        <p:spPr>
          <a:xfrm>
            <a:off x="8883231" y="4184324"/>
            <a:ext cx="179559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94" name="UNIT 13"/>
          <p:cNvSpPr txBox="1"/>
          <p:nvPr/>
        </p:nvSpPr>
        <p:spPr>
          <a:xfrm>
            <a:off x="804710" y="1070263"/>
            <a:ext cx="1961952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13</a:t>
            </a:r>
          </a:p>
        </p:txBody>
      </p:sp>
      <p:sp>
        <p:nvSpPr>
          <p:cNvPr id="195" name="선"/>
          <p:cNvSpPr/>
          <p:nvPr/>
        </p:nvSpPr>
        <p:spPr>
          <a:xfrm flipV="1">
            <a:off x="12936524" y="5522447"/>
            <a:ext cx="1" cy="79057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96" name="a doll"/>
          <p:cNvSpPr txBox="1"/>
          <p:nvPr/>
        </p:nvSpPr>
        <p:spPr>
          <a:xfrm>
            <a:off x="13717466" y="5229476"/>
            <a:ext cx="183197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a doll</a:t>
            </a:r>
          </a:p>
        </p:txBody>
      </p:sp>
      <p:sp>
        <p:nvSpPr>
          <p:cNvPr id="197" name="인형을"/>
          <p:cNvSpPr txBox="1"/>
          <p:nvPr/>
        </p:nvSpPr>
        <p:spPr>
          <a:xfrm>
            <a:off x="13491782" y="4520252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인형을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8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3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7" grpId="10"/>
      <p:bldP build="whole" bldLvl="1" animBg="1" rev="0" advAuto="0" spid="196" grpId="9"/>
      <p:bldP build="whole" bldLvl="1" animBg="1" rev="0" advAuto="0" spid="193" grpId="3"/>
      <p:bldP build="whole" bldLvl="1" animBg="1" rev="0" advAuto="0" spid="191" grpId="4"/>
      <p:bldP build="whole" bldLvl="1" animBg="1" rev="0" advAuto="0" spid="187" grpId="5"/>
      <p:bldP build="whole" bldLvl="1" animBg="1" rev="0" advAuto="0" spid="189" grpId="8"/>
      <p:bldP build="whole" bldLvl="1" animBg="1" rev="0" advAuto="0" spid="192" grpId="7"/>
      <p:bldP build="whole" bldLvl="1" animBg="1" rev="0" advAuto="0" spid="186" grpId="2"/>
      <p:bldP build="whole" bldLvl="1" animBg="1" rev="0" advAuto="0" spid="190" grpId="1"/>
      <p:bldP build="whole" bldLvl="1" animBg="1" rev="0" advAuto="0" spid="188" grpId="6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5. It is three years old."/>
          <p:cNvSpPr txBox="1"/>
          <p:nvPr/>
        </p:nvSpPr>
        <p:spPr>
          <a:xfrm>
            <a:off x="5287380" y="3134891"/>
            <a:ext cx="12776962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5. It is three years old. </a:t>
            </a:r>
          </a:p>
        </p:txBody>
      </p:sp>
      <p:sp>
        <p:nvSpPr>
          <p:cNvPr id="200" name="선"/>
          <p:cNvSpPr/>
          <p:nvPr/>
        </p:nvSpPr>
        <p:spPr>
          <a:xfrm>
            <a:off x="5511800" y="12115800"/>
            <a:ext cx="13431286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01" name="문서 편집"/>
          <p:cNvSpPr/>
          <p:nvPr/>
        </p:nvSpPr>
        <p:spPr>
          <a:xfrm>
            <a:off x="5513786" y="11014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02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04" name="선"/>
          <p:cNvSpPr/>
          <p:nvPr/>
        </p:nvSpPr>
        <p:spPr>
          <a:xfrm flipV="1">
            <a:off x="9781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05" name="타원형"/>
          <p:cNvSpPr/>
          <p:nvPr/>
        </p:nvSpPr>
        <p:spPr>
          <a:xfrm>
            <a:off x="6510618" y="3196399"/>
            <a:ext cx="738488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6" name="is"/>
          <p:cNvSpPr txBox="1"/>
          <p:nvPr/>
        </p:nvSpPr>
        <p:spPr>
          <a:xfrm>
            <a:off x="11087847" y="5229476"/>
            <a:ext cx="64262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is</a:t>
            </a:r>
          </a:p>
        </p:txBody>
      </p:sp>
      <p:sp>
        <p:nvSpPr>
          <p:cNvPr id="207" name="그것은"/>
          <p:cNvSpPr txBox="1"/>
          <p:nvPr/>
        </p:nvSpPr>
        <p:spPr>
          <a:xfrm>
            <a:off x="6748476" y="4520252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그것은</a:t>
            </a:r>
          </a:p>
        </p:txBody>
      </p:sp>
      <p:sp>
        <p:nvSpPr>
          <p:cNvPr id="208" name="그것은 3년이 지난(된) 것이다."/>
          <p:cNvSpPr txBox="1"/>
          <p:nvPr/>
        </p:nvSpPr>
        <p:spPr>
          <a:xfrm>
            <a:off x="7374807" y="11318595"/>
            <a:ext cx="6080571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그것은 3년이 지난(된) 것이다.</a:t>
            </a:r>
          </a:p>
        </p:txBody>
      </p:sp>
      <p:sp>
        <p:nvSpPr>
          <p:cNvPr id="209" name="선"/>
          <p:cNvSpPr/>
          <p:nvPr/>
        </p:nvSpPr>
        <p:spPr>
          <a:xfrm>
            <a:off x="6017545" y="4184324"/>
            <a:ext cx="595275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10" name="It"/>
          <p:cNvSpPr txBox="1"/>
          <p:nvPr/>
        </p:nvSpPr>
        <p:spPr>
          <a:xfrm>
            <a:off x="7598964" y="5229476"/>
            <a:ext cx="60325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It</a:t>
            </a:r>
          </a:p>
        </p:txBody>
      </p:sp>
      <p:sp>
        <p:nvSpPr>
          <p:cNvPr id="211" name="이다"/>
          <p:cNvSpPr txBox="1"/>
          <p:nvPr/>
        </p:nvSpPr>
        <p:spPr>
          <a:xfrm>
            <a:off x="10486914" y="4520252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이다</a:t>
            </a:r>
          </a:p>
        </p:txBody>
      </p:sp>
      <p:sp>
        <p:nvSpPr>
          <p:cNvPr id="212" name="선"/>
          <p:cNvSpPr/>
          <p:nvPr/>
        </p:nvSpPr>
        <p:spPr>
          <a:xfrm>
            <a:off x="7255403" y="4184324"/>
            <a:ext cx="505125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13" name="UNIT 13"/>
          <p:cNvSpPr txBox="1"/>
          <p:nvPr/>
        </p:nvSpPr>
        <p:spPr>
          <a:xfrm>
            <a:off x="804710" y="1070263"/>
            <a:ext cx="1961952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13</a:t>
            </a:r>
          </a:p>
        </p:txBody>
      </p:sp>
      <p:sp>
        <p:nvSpPr>
          <p:cNvPr id="214" name="선"/>
          <p:cNvSpPr/>
          <p:nvPr/>
        </p:nvSpPr>
        <p:spPr>
          <a:xfrm flipV="1">
            <a:off x="12936524" y="5522447"/>
            <a:ext cx="1" cy="79057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15" name="three years old"/>
          <p:cNvSpPr txBox="1"/>
          <p:nvPr/>
        </p:nvSpPr>
        <p:spPr>
          <a:xfrm>
            <a:off x="13717466" y="5229476"/>
            <a:ext cx="465328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three years old</a:t>
            </a:r>
          </a:p>
        </p:txBody>
      </p:sp>
      <p:sp>
        <p:nvSpPr>
          <p:cNvPr id="216" name="3년이 지난(된)"/>
          <p:cNvSpPr txBox="1"/>
          <p:nvPr/>
        </p:nvSpPr>
        <p:spPr>
          <a:xfrm>
            <a:off x="13491782" y="4520252"/>
            <a:ext cx="330422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3년이 지난(된)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8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3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5" grpId="2"/>
      <p:bldP build="whole" bldLvl="1" animBg="1" rev="0" advAuto="0" spid="209" grpId="1"/>
      <p:bldP build="whole" bldLvl="1" animBg="1" rev="0" advAuto="0" spid="212" grpId="3"/>
      <p:bldP build="whole" bldLvl="1" animBg="1" rev="0" advAuto="0" spid="207" grpId="6"/>
      <p:bldP build="whole" bldLvl="1" animBg="1" rev="0" advAuto="0" spid="216" grpId="10"/>
      <p:bldP build="whole" bldLvl="1" animBg="1" rev="0" advAuto="0" spid="208" grpId="8"/>
      <p:bldP build="whole" bldLvl="1" animBg="1" rev="0" advAuto="0" spid="206" grpId="5"/>
      <p:bldP build="whole" bldLvl="1" animBg="1" rev="0" advAuto="0" spid="210" grpId="4"/>
      <p:bldP build="whole" bldLvl="1" animBg="1" rev="0" advAuto="0" spid="211" grpId="7"/>
      <p:bldP build="whole" bldLvl="1" animBg="1" rev="0" advAuto="0" spid="215" grpId="9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6. She wants a new pretty doll."/>
          <p:cNvSpPr txBox="1"/>
          <p:nvPr/>
        </p:nvSpPr>
        <p:spPr>
          <a:xfrm>
            <a:off x="5287380" y="3134891"/>
            <a:ext cx="12776962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6. She wants a new pretty doll. </a:t>
            </a:r>
          </a:p>
        </p:txBody>
      </p:sp>
      <p:sp>
        <p:nvSpPr>
          <p:cNvPr id="219" name="선"/>
          <p:cNvSpPr/>
          <p:nvPr/>
        </p:nvSpPr>
        <p:spPr>
          <a:xfrm>
            <a:off x="5511800" y="12115800"/>
            <a:ext cx="13431286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20" name="문서 편집"/>
          <p:cNvSpPr/>
          <p:nvPr/>
        </p:nvSpPr>
        <p:spPr>
          <a:xfrm>
            <a:off x="5513786" y="11014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21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23" name="선"/>
          <p:cNvSpPr/>
          <p:nvPr/>
        </p:nvSpPr>
        <p:spPr>
          <a:xfrm flipV="1">
            <a:off x="9781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24" name="타원형"/>
          <p:cNvSpPr/>
          <p:nvPr/>
        </p:nvSpPr>
        <p:spPr>
          <a:xfrm>
            <a:off x="7299030" y="3196399"/>
            <a:ext cx="1923853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5" name="wants"/>
          <p:cNvSpPr txBox="1"/>
          <p:nvPr/>
        </p:nvSpPr>
        <p:spPr>
          <a:xfrm>
            <a:off x="10452847" y="5229476"/>
            <a:ext cx="198501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wants</a:t>
            </a:r>
          </a:p>
        </p:txBody>
      </p:sp>
      <p:sp>
        <p:nvSpPr>
          <p:cNvPr id="226" name="그녀는"/>
          <p:cNvSpPr txBox="1"/>
          <p:nvPr/>
        </p:nvSpPr>
        <p:spPr>
          <a:xfrm>
            <a:off x="6748476" y="4520252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그녀는</a:t>
            </a:r>
          </a:p>
        </p:txBody>
      </p:sp>
      <p:sp>
        <p:nvSpPr>
          <p:cNvPr id="227" name="그녀는 새로운 예쁜 인형을 원한다."/>
          <p:cNvSpPr txBox="1"/>
          <p:nvPr/>
        </p:nvSpPr>
        <p:spPr>
          <a:xfrm>
            <a:off x="7374807" y="11318595"/>
            <a:ext cx="6859779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그녀는 새로운 예쁜 인형을 원한다.</a:t>
            </a:r>
          </a:p>
        </p:txBody>
      </p:sp>
      <p:sp>
        <p:nvSpPr>
          <p:cNvPr id="228" name="선"/>
          <p:cNvSpPr/>
          <p:nvPr/>
        </p:nvSpPr>
        <p:spPr>
          <a:xfrm>
            <a:off x="6017545" y="4184324"/>
            <a:ext cx="121251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29" name="She"/>
          <p:cNvSpPr txBox="1"/>
          <p:nvPr/>
        </p:nvSpPr>
        <p:spPr>
          <a:xfrm>
            <a:off x="7344964" y="5229476"/>
            <a:ext cx="129476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She</a:t>
            </a:r>
          </a:p>
        </p:txBody>
      </p:sp>
      <p:sp>
        <p:nvSpPr>
          <p:cNvPr id="230" name="원한다"/>
          <p:cNvSpPr txBox="1"/>
          <p:nvPr/>
        </p:nvSpPr>
        <p:spPr>
          <a:xfrm>
            <a:off x="10232914" y="4520252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원한다</a:t>
            </a:r>
          </a:p>
        </p:txBody>
      </p:sp>
      <p:sp>
        <p:nvSpPr>
          <p:cNvPr id="231" name="선"/>
          <p:cNvSpPr/>
          <p:nvPr/>
        </p:nvSpPr>
        <p:spPr>
          <a:xfrm>
            <a:off x="9150236" y="4184324"/>
            <a:ext cx="5556324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32" name="UNIT 13"/>
          <p:cNvSpPr txBox="1"/>
          <p:nvPr/>
        </p:nvSpPr>
        <p:spPr>
          <a:xfrm>
            <a:off x="804710" y="1070263"/>
            <a:ext cx="1961952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13</a:t>
            </a:r>
          </a:p>
        </p:txBody>
      </p:sp>
      <p:sp>
        <p:nvSpPr>
          <p:cNvPr id="233" name="선"/>
          <p:cNvSpPr/>
          <p:nvPr/>
        </p:nvSpPr>
        <p:spPr>
          <a:xfrm flipV="1">
            <a:off x="12936524" y="5522447"/>
            <a:ext cx="1" cy="79057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34" name="a new pretty doll"/>
          <p:cNvSpPr txBox="1"/>
          <p:nvPr/>
        </p:nvSpPr>
        <p:spPr>
          <a:xfrm>
            <a:off x="13717466" y="5229476"/>
            <a:ext cx="523748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a new pretty doll</a:t>
            </a:r>
          </a:p>
        </p:txBody>
      </p:sp>
      <p:sp>
        <p:nvSpPr>
          <p:cNvPr id="235" name="새로운 예쁜 인형을"/>
          <p:cNvSpPr txBox="1"/>
          <p:nvPr/>
        </p:nvSpPr>
        <p:spPr>
          <a:xfrm>
            <a:off x="14126782" y="4520252"/>
            <a:ext cx="4083432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새로운 예쁜 인형을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8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3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4" grpId="9"/>
      <p:bldP build="whole" bldLvl="1" animBg="1" rev="0" advAuto="0" spid="224" grpId="2"/>
      <p:bldP build="whole" bldLvl="1" animBg="1" rev="0" advAuto="0" spid="230" grpId="7"/>
      <p:bldP build="whole" bldLvl="1" animBg="1" rev="0" advAuto="0" spid="235" grpId="10"/>
      <p:bldP build="whole" bldLvl="1" animBg="1" rev="0" advAuto="0" spid="225" grpId="5"/>
      <p:bldP build="whole" bldLvl="1" animBg="1" rev="0" advAuto="0" spid="231" grpId="3"/>
      <p:bldP build="whole" bldLvl="1" animBg="1" rev="0" advAuto="0" spid="226" grpId="6"/>
      <p:bldP build="whole" bldLvl="1" animBg="1" rev="0" advAuto="0" spid="229" grpId="4"/>
      <p:bldP build="whole" bldLvl="1" animBg="1" rev="0" advAuto="0" spid="228" grpId="1"/>
      <p:bldP build="whole" bldLvl="1" animBg="1" rev="0" advAuto="0" spid="227" grpId="8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7. John has a skateboard."/>
          <p:cNvSpPr txBox="1"/>
          <p:nvPr/>
        </p:nvSpPr>
        <p:spPr>
          <a:xfrm>
            <a:off x="5287380" y="3134891"/>
            <a:ext cx="12776962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7. John has a skateboard.</a:t>
            </a:r>
          </a:p>
        </p:txBody>
      </p:sp>
      <p:sp>
        <p:nvSpPr>
          <p:cNvPr id="238" name="선"/>
          <p:cNvSpPr/>
          <p:nvPr/>
        </p:nvSpPr>
        <p:spPr>
          <a:xfrm>
            <a:off x="5511800" y="12115800"/>
            <a:ext cx="13431286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39" name="문서 편집"/>
          <p:cNvSpPr/>
          <p:nvPr/>
        </p:nvSpPr>
        <p:spPr>
          <a:xfrm>
            <a:off x="5513786" y="11014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40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42" name="선"/>
          <p:cNvSpPr/>
          <p:nvPr/>
        </p:nvSpPr>
        <p:spPr>
          <a:xfrm flipV="1">
            <a:off x="9781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43" name="타원형"/>
          <p:cNvSpPr/>
          <p:nvPr/>
        </p:nvSpPr>
        <p:spPr>
          <a:xfrm>
            <a:off x="7680030" y="3196399"/>
            <a:ext cx="1256666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4" name="has"/>
          <p:cNvSpPr txBox="1"/>
          <p:nvPr/>
        </p:nvSpPr>
        <p:spPr>
          <a:xfrm>
            <a:off x="10751113" y="5229476"/>
            <a:ext cx="121983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has</a:t>
            </a:r>
          </a:p>
        </p:txBody>
      </p:sp>
      <p:sp>
        <p:nvSpPr>
          <p:cNvPr id="245" name="John은"/>
          <p:cNvSpPr txBox="1"/>
          <p:nvPr/>
        </p:nvSpPr>
        <p:spPr>
          <a:xfrm>
            <a:off x="6748476" y="4520252"/>
            <a:ext cx="207073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John은</a:t>
            </a:r>
          </a:p>
        </p:txBody>
      </p:sp>
      <p:sp>
        <p:nvSpPr>
          <p:cNvPr id="246" name="John은 스케이트보드를 가지고 있다."/>
          <p:cNvSpPr txBox="1"/>
          <p:nvPr/>
        </p:nvSpPr>
        <p:spPr>
          <a:xfrm>
            <a:off x="7374807" y="11318595"/>
            <a:ext cx="7400291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John은 스케이트보드를 가지고 있다.</a:t>
            </a:r>
          </a:p>
        </p:txBody>
      </p:sp>
      <p:sp>
        <p:nvSpPr>
          <p:cNvPr id="247" name="선"/>
          <p:cNvSpPr/>
          <p:nvPr/>
        </p:nvSpPr>
        <p:spPr>
          <a:xfrm>
            <a:off x="6017545" y="4184324"/>
            <a:ext cx="1584428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48" name="John"/>
          <p:cNvSpPr txBox="1"/>
          <p:nvPr/>
        </p:nvSpPr>
        <p:spPr>
          <a:xfrm>
            <a:off x="7090964" y="5229476"/>
            <a:ext cx="168529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John</a:t>
            </a:r>
          </a:p>
        </p:txBody>
      </p:sp>
      <p:sp>
        <p:nvSpPr>
          <p:cNvPr id="249" name="가지고 있다"/>
          <p:cNvSpPr txBox="1"/>
          <p:nvPr/>
        </p:nvSpPr>
        <p:spPr>
          <a:xfrm>
            <a:off x="9851914" y="4520252"/>
            <a:ext cx="275704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가지고 있다</a:t>
            </a:r>
          </a:p>
        </p:txBody>
      </p:sp>
      <p:sp>
        <p:nvSpPr>
          <p:cNvPr id="250" name="선"/>
          <p:cNvSpPr/>
          <p:nvPr/>
        </p:nvSpPr>
        <p:spPr>
          <a:xfrm>
            <a:off x="9023236" y="4184324"/>
            <a:ext cx="4083432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51" name="UNIT 13"/>
          <p:cNvSpPr txBox="1"/>
          <p:nvPr/>
        </p:nvSpPr>
        <p:spPr>
          <a:xfrm>
            <a:off x="804710" y="1070263"/>
            <a:ext cx="1961952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13</a:t>
            </a:r>
          </a:p>
        </p:txBody>
      </p:sp>
      <p:sp>
        <p:nvSpPr>
          <p:cNvPr id="252" name="선"/>
          <p:cNvSpPr/>
          <p:nvPr/>
        </p:nvSpPr>
        <p:spPr>
          <a:xfrm flipV="1">
            <a:off x="12936524" y="5522447"/>
            <a:ext cx="1" cy="79057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53" name="a skateboard"/>
          <p:cNvSpPr txBox="1"/>
          <p:nvPr/>
        </p:nvSpPr>
        <p:spPr>
          <a:xfrm>
            <a:off x="13717466" y="5229476"/>
            <a:ext cx="407797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a skateboard</a:t>
            </a:r>
          </a:p>
        </p:txBody>
      </p:sp>
      <p:sp>
        <p:nvSpPr>
          <p:cNvPr id="254" name="스케이트보드를"/>
          <p:cNvSpPr txBox="1"/>
          <p:nvPr/>
        </p:nvSpPr>
        <p:spPr>
          <a:xfrm>
            <a:off x="13618782" y="4520252"/>
            <a:ext cx="34753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스케이트보드를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8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3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3" grpId="9"/>
      <p:bldP build="whole" bldLvl="1" animBg="1" rev="0" advAuto="0" spid="250" grpId="3"/>
      <p:bldP build="whole" bldLvl="1" animBg="1" rev="0" advAuto="0" spid="248" grpId="4"/>
      <p:bldP build="whole" bldLvl="1" animBg="1" rev="0" advAuto="0" spid="249" grpId="7"/>
      <p:bldP build="whole" bldLvl="1" animBg="1" rev="0" advAuto="0" spid="245" grpId="6"/>
      <p:bldP build="whole" bldLvl="1" animBg="1" rev="0" advAuto="0" spid="244" grpId="5"/>
      <p:bldP build="whole" bldLvl="1" animBg="1" rev="0" advAuto="0" spid="247" grpId="1"/>
      <p:bldP build="whole" bldLvl="1" animBg="1" rev="0" advAuto="0" spid="243" grpId="2"/>
      <p:bldP build="whole" bldLvl="1" animBg="1" rev="0" advAuto="0" spid="246" grpId="8"/>
      <p:bldP build="whole" bldLvl="1" animBg="1" rev="0" advAuto="0" spid="254" grpId="1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8. He wants a new skateboard."/>
          <p:cNvSpPr txBox="1"/>
          <p:nvPr/>
        </p:nvSpPr>
        <p:spPr>
          <a:xfrm>
            <a:off x="5287380" y="3134891"/>
            <a:ext cx="12776962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8. He wants a new skateboard. </a:t>
            </a:r>
          </a:p>
        </p:txBody>
      </p:sp>
      <p:sp>
        <p:nvSpPr>
          <p:cNvPr id="257" name="선"/>
          <p:cNvSpPr/>
          <p:nvPr/>
        </p:nvSpPr>
        <p:spPr>
          <a:xfrm>
            <a:off x="5511800" y="12115800"/>
            <a:ext cx="13431286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58" name="문서 편집"/>
          <p:cNvSpPr/>
          <p:nvPr/>
        </p:nvSpPr>
        <p:spPr>
          <a:xfrm>
            <a:off x="5513786" y="11014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59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61" name="선"/>
          <p:cNvSpPr/>
          <p:nvPr/>
        </p:nvSpPr>
        <p:spPr>
          <a:xfrm flipV="1">
            <a:off x="9781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62" name="타원형"/>
          <p:cNvSpPr/>
          <p:nvPr/>
        </p:nvSpPr>
        <p:spPr>
          <a:xfrm>
            <a:off x="7012844" y="3196399"/>
            <a:ext cx="1923852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63" name="wants"/>
          <p:cNvSpPr txBox="1"/>
          <p:nvPr/>
        </p:nvSpPr>
        <p:spPr>
          <a:xfrm>
            <a:off x="10420913" y="5229476"/>
            <a:ext cx="198501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wants</a:t>
            </a:r>
          </a:p>
        </p:txBody>
      </p:sp>
      <p:sp>
        <p:nvSpPr>
          <p:cNvPr id="264" name="그는"/>
          <p:cNvSpPr txBox="1"/>
          <p:nvPr/>
        </p:nvSpPr>
        <p:spPr>
          <a:xfrm>
            <a:off x="7002476" y="4520252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그는</a:t>
            </a:r>
          </a:p>
        </p:txBody>
      </p:sp>
      <p:sp>
        <p:nvSpPr>
          <p:cNvPr id="265" name="그는 새로운 스케이트보드를 원한다."/>
          <p:cNvSpPr txBox="1"/>
          <p:nvPr/>
        </p:nvSpPr>
        <p:spPr>
          <a:xfrm>
            <a:off x="7374807" y="11318595"/>
            <a:ext cx="7169151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그는 새로운 스케이트보드를 원한다.</a:t>
            </a:r>
          </a:p>
        </p:txBody>
      </p:sp>
      <p:sp>
        <p:nvSpPr>
          <p:cNvPr id="266" name="선"/>
          <p:cNvSpPr/>
          <p:nvPr/>
        </p:nvSpPr>
        <p:spPr>
          <a:xfrm>
            <a:off x="6017545" y="4184324"/>
            <a:ext cx="89490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67" name="He"/>
          <p:cNvSpPr txBox="1"/>
          <p:nvPr/>
        </p:nvSpPr>
        <p:spPr>
          <a:xfrm>
            <a:off x="7471964" y="5229476"/>
            <a:ext cx="98425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He</a:t>
            </a:r>
          </a:p>
        </p:txBody>
      </p:sp>
      <p:sp>
        <p:nvSpPr>
          <p:cNvPr id="268" name="원한다"/>
          <p:cNvSpPr txBox="1"/>
          <p:nvPr/>
        </p:nvSpPr>
        <p:spPr>
          <a:xfrm>
            <a:off x="10232914" y="4520252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원한다</a:t>
            </a:r>
          </a:p>
        </p:txBody>
      </p:sp>
      <p:sp>
        <p:nvSpPr>
          <p:cNvPr id="269" name="선"/>
          <p:cNvSpPr/>
          <p:nvPr/>
        </p:nvSpPr>
        <p:spPr>
          <a:xfrm>
            <a:off x="9023236" y="4184324"/>
            <a:ext cx="5619032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70" name="UNIT 13"/>
          <p:cNvSpPr txBox="1"/>
          <p:nvPr/>
        </p:nvSpPr>
        <p:spPr>
          <a:xfrm>
            <a:off x="804710" y="1070263"/>
            <a:ext cx="1961952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13</a:t>
            </a:r>
          </a:p>
        </p:txBody>
      </p:sp>
      <p:sp>
        <p:nvSpPr>
          <p:cNvPr id="271" name="선"/>
          <p:cNvSpPr/>
          <p:nvPr/>
        </p:nvSpPr>
        <p:spPr>
          <a:xfrm flipV="1">
            <a:off x="12936524" y="5522447"/>
            <a:ext cx="1" cy="79057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72" name="a new skateboard"/>
          <p:cNvSpPr txBox="1"/>
          <p:nvPr/>
        </p:nvSpPr>
        <p:spPr>
          <a:xfrm>
            <a:off x="13717466" y="5229476"/>
            <a:ext cx="550164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a new skateboard</a:t>
            </a:r>
          </a:p>
        </p:txBody>
      </p:sp>
      <p:sp>
        <p:nvSpPr>
          <p:cNvPr id="273" name="새로운 스케이트보드를"/>
          <p:cNvSpPr txBox="1"/>
          <p:nvPr/>
        </p:nvSpPr>
        <p:spPr>
          <a:xfrm>
            <a:off x="13618782" y="4520252"/>
            <a:ext cx="480174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새로운 스케이트보드를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8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3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3" grpId="5"/>
      <p:bldP build="whole" bldLvl="1" animBg="1" rev="0" advAuto="0" spid="262" grpId="2"/>
      <p:bldP build="whole" bldLvl="1" animBg="1" rev="0" advAuto="0" spid="267" grpId="4"/>
      <p:bldP build="whole" bldLvl="1" animBg="1" rev="0" advAuto="0" spid="264" grpId="6"/>
      <p:bldP build="whole" bldLvl="1" animBg="1" rev="0" advAuto="0" spid="273" grpId="10"/>
      <p:bldP build="whole" bldLvl="1" animBg="1" rev="0" advAuto="0" spid="268" grpId="7"/>
      <p:bldP build="whole" bldLvl="1" animBg="1" rev="0" advAuto="0" spid="266" grpId="1"/>
      <p:bldP build="whole" bldLvl="1" animBg="1" rev="0" advAuto="0" spid="265" grpId="8"/>
      <p:bldP build="whole" bldLvl="1" animBg="1" rev="0" advAuto="0" spid="269" grpId="3"/>
      <p:bldP build="whole" bldLvl="1" animBg="1" rev="0" advAuto="0" spid="272" grpId="9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