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2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4572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2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9144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2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13716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2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18288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2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22860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2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27432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2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32004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2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36576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2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 b="def" i="def"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" name="Shape 11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제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제목 텍스트"/>
          <p:cNvSpPr txBox="1"/>
          <p:nvPr>
            <p:ph type="title"/>
          </p:nvPr>
        </p:nvSpPr>
        <p:spPr>
          <a:xfrm>
            <a:off x="4833937" y="2303859"/>
            <a:ext cx="14716126" cy="4643438"/>
          </a:xfrm>
          <a:prstGeom prst="rect">
            <a:avLst/>
          </a:prstGeom>
        </p:spPr>
        <p:txBody>
          <a:bodyPr anchor="b"/>
          <a:lstStyle/>
          <a:p>
            <a:pPr/>
            <a:r>
              <a:t>제목 텍스트</a:t>
            </a:r>
          </a:p>
        </p:txBody>
      </p:sp>
      <p:sp>
        <p:nvSpPr>
          <p:cNvPr id="12" name="본문 첫 번째 줄…"/>
          <p:cNvSpPr txBox="1"/>
          <p:nvPr>
            <p:ph type="body" sz="quarter" idx="1"/>
          </p:nvPr>
        </p:nvSpPr>
        <p:spPr>
          <a:xfrm>
            <a:off x="4833937" y="7090171"/>
            <a:ext cx="14716126" cy="1589486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200"/>
            </a:lvl1pPr>
            <a:lvl2pPr marL="0" indent="0" algn="ctr">
              <a:spcBef>
                <a:spcPts val="0"/>
              </a:spcBef>
              <a:buSzTx/>
              <a:buNone/>
              <a:defRPr sz="5200"/>
            </a:lvl2pPr>
            <a:lvl3pPr marL="0" indent="0" algn="ctr">
              <a:spcBef>
                <a:spcPts val="0"/>
              </a:spcBef>
              <a:buSzTx/>
              <a:buNone/>
              <a:defRPr sz="5200"/>
            </a:lvl3pPr>
            <a:lvl4pPr marL="0" indent="0" algn="ctr">
              <a:spcBef>
                <a:spcPts val="0"/>
              </a:spcBef>
              <a:buSzTx/>
              <a:buNone/>
              <a:defRPr sz="5200"/>
            </a:lvl4pPr>
            <a:lvl5pPr marL="0" indent="0" algn="ctr">
              <a:spcBef>
                <a:spcPts val="0"/>
              </a:spcBef>
              <a:buSzTx/>
              <a:buNone/>
              <a:defRPr sz="5200"/>
            </a:lvl5pPr>
          </a:lstStyle>
          <a:p>
            <a:pPr/>
            <a:r>
              <a:t>본문 첫 번째 줄</a:t>
            </a:r>
          </a:p>
          <a:p>
            <a:pPr lvl="1"/>
            <a:r>
              <a:t>본문 두 번째 줄</a:t>
            </a:r>
          </a:p>
          <a:p>
            <a:pPr lvl="2"/>
            <a:r>
              <a:t>본문 세 번째 줄</a:t>
            </a:r>
          </a:p>
          <a:p>
            <a:pPr lvl="3"/>
            <a:r>
              <a:t>본문 네 번째 줄</a:t>
            </a:r>
          </a:p>
          <a:p>
            <a:pPr lvl="4"/>
            <a:r>
              <a:t>본문 다섯 번째 줄</a:t>
            </a:r>
          </a:p>
        </p:txBody>
      </p:sp>
      <p:sp>
        <p:nvSpPr>
          <p:cNvPr id="13" name="슬라이드 번호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인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/>
          <p:nvPr>
            <p:ph type="body" sz="quarter" idx="21"/>
          </p:nvPr>
        </p:nvSpPr>
        <p:spPr>
          <a:xfrm>
            <a:off x="4833937" y="8947546"/>
            <a:ext cx="14716126" cy="647701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i="1" sz="3200"/>
            </a:lvl1pPr>
          </a:lstStyle>
          <a:p>
            <a:pPr/>
            <a:r>
              <a:t>–Johnny Appleseed</a:t>
            </a:r>
          </a:p>
        </p:txBody>
      </p:sp>
      <p:sp>
        <p:nvSpPr>
          <p:cNvPr id="94" name="“여기에 인용을 입력하십시오.”"/>
          <p:cNvSpPr txBox="1"/>
          <p:nvPr>
            <p:ph type="body" sz="quarter" idx="22"/>
          </p:nvPr>
        </p:nvSpPr>
        <p:spPr>
          <a:xfrm>
            <a:off x="4833937" y="5986564"/>
            <a:ext cx="14716126" cy="885622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46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“여기에 인용을 입력하십시오.” </a:t>
            </a:r>
          </a:p>
        </p:txBody>
      </p:sp>
      <p:sp>
        <p:nvSpPr>
          <p:cNvPr id="95" name="슬라이드 번호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사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풀로 뒤덮인 사구에서 바라본 해변과 바다"/>
          <p:cNvSpPr/>
          <p:nvPr>
            <p:ph type="pic" idx="21"/>
          </p:nvPr>
        </p:nvSpPr>
        <p:spPr>
          <a:xfrm>
            <a:off x="1208484" y="-71438"/>
            <a:ext cx="20788313" cy="13858876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슬라이드 번호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빈 페이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슬라이드 번호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사진 - 수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풀로 뒤덮인 사구에서 바라본 해변과 바다"/>
          <p:cNvSpPr/>
          <p:nvPr>
            <p:ph type="pic" sz="half" idx="21"/>
          </p:nvPr>
        </p:nvSpPr>
        <p:spPr>
          <a:xfrm>
            <a:off x="5334000" y="526851"/>
            <a:ext cx="13716000" cy="91440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제목 텍스트"/>
          <p:cNvSpPr txBox="1"/>
          <p:nvPr>
            <p:ph type="title"/>
          </p:nvPr>
        </p:nvSpPr>
        <p:spPr>
          <a:xfrm>
            <a:off x="4833937" y="9447609"/>
            <a:ext cx="14716126" cy="2000251"/>
          </a:xfrm>
          <a:prstGeom prst="rect">
            <a:avLst/>
          </a:prstGeom>
        </p:spPr>
        <p:txBody>
          <a:bodyPr anchor="b"/>
          <a:lstStyle/>
          <a:p>
            <a:pPr/>
            <a:r>
              <a:t>제목 텍스트</a:t>
            </a:r>
          </a:p>
        </p:txBody>
      </p:sp>
      <p:sp>
        <p:nvSpPr>
          <p:cNvPr id="22" name="본문 첫 번째 줄…"/>
          <p:cNvSpPr txBox="1"/>
          <p:nvPr>
            <p:ph type="body" sz="quarter" idx="1"/>
          </p:nvPr>
        </p:nvSpPr>
        <p:spPr>
          <a:xfrm>
            <a:off x="4833937" y="11465718"/>
            <a:ext cx="14716126" cy="1589486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200"/>
            </a:lvl1pPr>
            <a:lvl2pPr marL="0" indent="0" algn="ctr">
              <a:spcBef>
                <a:spcPts val="0"/>
              </a:spcBef>
              <a:buSzTx/>
              <a:buNone/>
              <a:defRPr sz="5200"/>
            </a:lvl2pPr>
            <a:lvl3pPr marL="0" indent="0" algn="ctr">
              <a:spcBef>
                <a:spcPts val="0"/>
              </a:spcBef>
              <a:buSzTx/>
              <a:buNone/>
              <a:defRPr sz="5200"/>
            </a:lvl3pPr>
            <a:lvl4pPr marL="0" indent="0" algn="ctr">
              <a:spcBef>
                <a:spcPts val="0"/>
              </a:spcBef>
              <a:buSzTx/>
              <a:buNone/>
              <a:defRPr sz="5200"/>
            </a:lvl4pPr>
            <a:lvl5pPr marL="0" indent="0" algn="ctr">
              <a:spcBef>
                <a:spcPts val="0"/>
              </a:spcBef>
              <a:buSzTx/>
              <a:buNone/>
              <a:defRPr sz="5200"/>
            </a:lvl5pPr>
          </a:lstStyle>
          <a:p>
            <a:pPr/>
            <a:r>
              <a:t>본문 첫 번째 줄</a:t>
            </a:r>
          </a:p>
          <a:p>
            <a:pPr lvl="1"/>
            <a:r>
              <a:t>본문 두 번째 줄</a:t>
            </a:r>
          </a:p>
          <a:p>
            <a:pPr lvl="2"/>
            <a:r>
              <a:t>본문 세 번째 줄</a:t>
            </a:r>
          </a:p>
          <a:p>
            <a:pPr lvl="3"/>
            <a:r>
              <a:t>본문 네 번째 줄</a:t>
            </a:r>
          </a:p>
          <a:p>
            <a:pPr lvl="4"/>
            <a:r>
              <a:t>본문 다섯 번째 줄</a:t>
            </a:r>
          </a:p>
        </p:txBody>
      </p:sp>
      <p:sp>
        <p:nvSpPr>
          <p:cNvPr id="23" name="슬라이드 번호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제목 - 가운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제목 텍스트"/>
          <p:cNvSpPr txBox="1"/>
          <p:nvPr>
            <p:ph type="title"/>
          </p:nvPr>
        </p:nvSpPr>
        <p:spPr>
          <a:xfrm>
            <a:off x="4833937" y="4536281"/>
            <a:ext cx="14716126" cy="4643438"/>
          </a:xfrm>
          <a:prstGeom prst="rect">
            <a:avLst/>
          </a:prstGeom>
        </p:spPr>
        <p:txBody>
          <a:bodyPr/>
          <a:lstStyle/>
          <a:p>
            <a:pPr/>
            <a:r>
              <a:t>제목 텍스트</a:t>
            </a:r>
          </a:p>
        </p:txBody>
      </p:sp>
      <p:sp>
        <p:nvSpPr>
          <p:cNvPr id="31" name="슬라이드 번호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사진 - 수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전경에 짧은 울타리를 두고 해안에서 낮게 비행하는 왜가리"/>
          <p:cNvSpPr/>
          <p:nvPr>
            <p:ph type="pic" sz="half" idx="21"/>
          </p:nvPr>
        </p:nvSpPr>
        <p:spPr>
          <a:xfrm>
            <a:off x="12013406" y="892968"/>
            <a:ext cx="11555016" cy="11555017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제목 텍스트"/>
          <p:cNvSpPr txBox="1"/>
          <p:nvPr>
            <p:ph type="title"/>
          </p:nvPr>
        </p:nvSpPr>
        <p:spPr>
          <a:xfrm>
            <a:off x="4387453" y="892968"/>
            <a:ext cx="7500938" cy="5607845"/>
          </a:xfrm>
          <a:prstGeom prst="rect">
            <a:avLst/>
          </a:prstGeom>
        </p:spPr>
        <p:txBody>
          <a:bodyPr anchor="b"/>
          <a:lstStyle>
            <a:lvl1pPr>
              <a:defRPr sz="8400"/>
            </a:lvl1pPr>
          </a:lstStyle>
          <a:p>
            <a:pPr/>
            <a:r>
              <a:t>제목 텍스트</a:t>
            </a:r>
          </a:p>
        </p:txBody>
      </p:sp>
      <p:sp>
        <p:nvSpPr>
          <p:cNvPr id="40" name="본문 첫 번째 줄…"/>
          <p:cNvSpPr txBox="1"/>
          <p:nvPr>
            <p:ph type="body" sz="quarter" idx="1"/>
          </p:nvPr>
        </p:nvSpPr>
        <p:spPr>
          <a:xfrm>
            <a:off x="4387453" y="6643687"/>
            <a:ext cx="7500938" cy="5786438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200"/>
            </a:lvl1pPr>
            <a:lvl2pPr marL="0" indent="0" algn="ctr">
              <a:spcBef>
                <a:spcPts val="0"/>
              </a:spcBef>
              <a:buSzTx/>
              <a:buNone/>
              <a:defRPr sz="5200"/>
            </a:lvl2pPr>
            <a:lvl3pPr marL="0" indent="0" algn="ctr">
              <a:spcBef>
                <a:spcPts val="0"/>
              </a:spcBef>
              <a:buSzTx/>
              <a:buNone/>
              <a:defRPr sz="5200"/>
            </a:lvl3pPr>
            <a:lvl4pPr marL="0" indent="0" algn="ctr">
              <a:spcBef>
                <a:spcPts val="0"/>
              </a:spcBef>
              <a:buSzTx/>
              <a:buNone/>
              <a:defRPr sz="5200"/>
            </a:lvl4pPr>
            <a:lvl5pPr marL="0" indent="0" algn="ctr">
              <a:spcBef>
                <a:spcPts val="0"/>
              </a:spcBef>
              <a:buSzTx/>
              <a:buNone/>
              <a:defRPr sz="5200"/>
            </a:lvl5pPr>
          </a:lstStyle>
          <a:p>
            <a:pPr/>
            <a:r>
              <a:t>본문 첫 번째 줄</a:t>
            </a:r>
          </a:p>
          <a:p>
            <a:pPr lvl="1"/>
            <a:r>
              <a:t>본문 두 번째 줄</a:t>
            </a:r>
          </a:p>
          <a:p>
            <a:pPr lvl="2"/>
            <a:r>
              <a:t>본문 세 번째 줄</a:t>
            </a:r>
          </a:p>
          <a:p>
            <a:pPr lvl="3"/>
            <a:r>
              <a:t>본문 네 번째 줄</a:t>
            </a:r>
          </a:p>
          <a:p>
            <a:pPr lvl="4"/>
            <a:r>
              <a:t>본문 다섯 번째 줄</a:t>
            </a:r>
          </a:p>
        </p:txBody>
      </p:sp>
      <p:sp>
        <p:nvSpPr>
          <p:cNvPr id="41" name="슬라이드 번호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제목 - 상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제목 텍스트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제목 텍스트</a:t>
            </a:r>
          </a:p>
        </p:txBody>
      </p:sp>
      <p:sp>
        <p:nvSpPr>
          <p:cNvPr id="49" name="슬라이드 번호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제목 및 구분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제목 텍스트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제목 텍스트</a:t>
            </a:r>
          </a:p>
        </p:txBody>
      </p:sp>
      <p:sp>
        <p:nvSpPr>
          <p:cNvPr id="57" name="본문 첫 번째 줄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본문 첫 번째 줄</a:t>
            </a:r>
          </a:p>
          <a:p>
            <a:pPr lvl="1"/>
            <a:r>
              <a:t>본문 두 번째 줄</a:t>
            </a:r>
          </a:p>
          <a:p>
            <a:pPr lvl="2"/>
            <a:r>
              <a:t>본문 세 번째 줄</a:t>
            </a:r>
          </a:p>
          <a:p>
            <a:pPr lvl="3"/>
            <a:r>
              <a:t>본문 네 번째 줄</a:t>
            </a:r>
          </a:p>
          <a:p>
            <a:pPr lvl="4"/>
            <a:r>
              <a:t>본문 다섯 번째 줄</a:t>
            </a:r>
          </a:p>
        </p:txBody>
      </p:sp>
      <p:sp>
        <p:nvSpPr>
          <p:cNvPr id="58" name="슬라이드 번호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제목, 구분점 및 사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바다로 이어지는 두 언덕 사이의 모랫길"/>
          <p:cNvSpPr/>
          <p:nvPr>
            <p:ph type="pic" sz="half" idx="21"/>
          </p:nvPr>
        </p:nvSpPr>
        <p:spPr>
          <a:xfrm>
            <a:off x="8405812" y="3643312"/>
            <a:ext cx="13260587" cy="8840392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제목 텍스트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제목 텍스트</a:t>
            </a:r>
          </a:p>
        </p:txBody>
      </p:sp>
      <p:sp>
        <p:nvSpPr>
          <p:cNvPr id="67" name="본문 첫 번째 줄…"/>
          <p:cNvSpPr txBox="1"/>
          <p:nvPr>
            <p:ph type="body" sz="quarter" idx="1"/>
          </p:nvPr>
        </p:nvSpPr>
        <p:spPr>
          <a:xfrm>
            <a:off x="4387453" y="3643312"/>
            <a:ext cx="7500938" cy="8840392"/>
          </a:xfrm>
          <a:prstGeom prst="rect">
            <a:avLst/>
          </a:prstGeom>
        </p:spPr>
        <p:txBody>
          <a:bodyPr/>
          <a:lstStyle>
            <a:lvl1pPr marL="465364" indent="-465364">
              <a:spcBef>
                <a:spcPts val="4500"/>
              </a:spcBef>
              <a:defRPr sz="3800"/>
            </a:lvl1pPr>
            <a:lvl2pPr marL="808264" indent="-465364">
              <a:spcBef>
                <a:spcPts val="4500"/>
              </a:spcBef>
              <a:defRPr sz="3800"/>
            </a:lvl2pPr>
            <a:lvl3pPr marL="1151164" indent="-465364">
              <a:spcBef>
                <a:spcPts val="4500"/>
              </a:spcBef>
              <a:defRPr sz="3800"/>
            </a:lvl3pPr>
            <a:lvl4pPr marL="1494064" indent="-465364">
              <a:spcBef>
                <a:spcPts val="4500"/>
              </a:spcBef>
              <a:defRPr sz="3800"/>
            </a:lvl4pPr>
            <a:lvl5pPr marL="1836964" indent="-465364">
              <a:spcBef>
                <a:spcPts val="4500"/>
              </a:spcBef>
              <a:defRPr sz="3800"/>
            </a:lvl5pPr>
          </a:lstStyle>
          <a:p>
            <a:pPr/>
            <a:r>
              <a:t>본문 첫 번째 줄</a:t>
            </a:r>
          </a:p>
          <a:p>
            <a:pPr lvl="1"/>
            <a:r>
              <a:t>본문 두 번째 줄</a:t>
            </a:r>
          </a:p>
          <a:p>
            <a:pPr lvl="2"/>
            <a:r>
              <a:t>본문 세 번째 줄</a:t>
            </a:r>
          </a:p>
          <a:p>
            <a:pPr lvl="3"/>
            <a:r>
              <a:t>본문 네 번째 줄</a:t>
            </a:r>
          </a:p>
          <a:p>
            <a:pPr lvl="4"/>
            <a:r>
              <a:t>본문 다섯 번째 줄</a:t>
            </a:r>
          </a:p>
        </p:txBody>
      </p:sp>
      <p:sp>
        <p:nvSpPr>
          <p:cNvPr id="68" name="슬라이드 번호"/>
          <p:cNvSpPr txBox="1"/>
          <p:nvPr>
            <p:ph type="sldNum" sz="quarter" idx="2"/>
          </p:nvPr>
        </p:nvSpPr>
        <p:spPr>
          <a:xfrm>
            <a:off x="11973382" y="13073062"/>
            <a:ext cx="427711" cy="485776"/>
          </a:xfrm>
          <a:prstGeom prst="rect">
            <a:avLst/>
          </a:prstGeom>
        </p:spPr>
        <p:txBody>
          <a:bodyPr/>
          <a:lstStyle>
            <a:lvl1pPr>
              <a:defRPr>
                <a:latin typeface="Apple SD 산돌고딕 Neo 옅은체"/>
                <a:ea typeface="Apple SD 산돌고딕 Neo 옅은체"/>
                <a:cs typeface="Apple SD 산돌고딕 Neo 옅은체"/>
                <a:sym typeface="Apple SD 산돌고딕 Neo 옅은체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구분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본문 첫 번째 줄…"/>
          <p:cNvSpPr txBox="1"/>
          <p:nvPr>
            <p:ph type="body" idx="1"/>
          </p:nvPr>
        </p:nvSpPr>
        <p:spPr>
          <a:xfrm>
            <a:off x="4387453" y="1785937"/>
            <a:ext cx="15609094" cy="10144126"/>
          </a:xfrm>
          <a:prstGeom prst="rect">
            <a:avLst/>
          </a:prstGeom>
        </p:spPr>
        <p:txBody>
          <a:bodyPr/>
          <a:lstStyle/>
          <a:p>
            <a:pPr/>
            <a:r>
              <a:t>본문 첫 번째 줄</a:t>
            </a:r>
          </a:p>
          <a:p>
            <a:pPr lvl="1"/>
            <a:r>
              <a:t>본문 두 번째 줄</a:t>
            </a:r>
          </a:p>
          <a:p>
            <a:pPr lvl="2"/>
            <a:r>
              <a:t>본문 세 번째 줄</a:t>
            </a:r>
          </a:p>
          <a:p>
            <a:pPr lvl="3"/>
            <a:r>
              <a:t>본문 네 번째 줄</a:t>
            </a:r>
          </a:p>
          <a:p>
            <a:pPr lvl="4"/>
            <a:r>
              <a:t>본문 다섯 번째 줄</a:t>
            </a:r>
          </a:p>
        </p:txBody>
      </p:sp>
      <p:sp>
        <p:nvSpPr>
          <p:cNvPr id="76" name="슬라이드 번호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사진 - 3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바다로 이어지는 두 언덕 사이의 모랫길"/>
          <p:cNvSpPr/>
          <p:nvPr>
            <p:ph type="pic" sz="quarter" idx="21"/>
          </p:nvPr>
        </p:nvSpPr>
        <p:spPr>
          <a:xfrm>
            <a:off x="12267902" y="7161609"/>
            <a:ext cx="7956352" cy="5304235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전경에 짧은 울타리를 두고 해안에서 낮게 비행하는 왜가리"/>
          <p:cNvSpPr/>
          <p:nvPr>
            <p:ph type="pic" sz="quarter" idx="22"/>
          </p:nvPr>
        </p:nvSpPr>
        <p:spPr>
          <a:xfrm>
            <a:off x="12495609" y="1053703"/>
            <a:ext cx="7500938" cy="7500938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풀로 뒤덮인 사구에서 바라본 해변과 바다"/>
          <p:cNvSpPr/>
          <p:nvPr>
            <p:ph type="pic" idx="23"/>
          </p:nvPr>
        </p:nvSpPr>
        <p:spPr>
          <a:xfrm>
            <a:off x="-934641" y="1250156"/>
            <a:ext cx="16823532" cy="11215688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슬라이드 번호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텍스트"/>
          <p:cNvSpPr txBox="1"/>
          <p:nvPr>
            <p:ph type="title"/>
          </p:nvPr>
        </p:nvSpPr>
        <p:spPr>
          <a:xfrm>
            <a:off x="4387453" y="357187"/>
            <a:ext cx="15609094" cy="30360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normAutofit fontScale="100000" lnSpcReduction="0"/>
          </a:bodyPr>
          <a:lstStyle/>
          <a:p>
            <a:pPr/>
            <a:r>
              <a:t>제목 텍스트</a:t>
            </a:r>
          </a:p>
        </p:txBody>
      </p:sp>
      <p:sp>
        <p:nvSpPr>
          <p:cNvPr id="3" name="본문 첫 번째 줄…"/>
          <p:cNvSpPr txBox="1"/>
          <p:nvPr>
            <p:ph type="body" idx="1"/>
          </p:nvPr>
        </p:nvSpPr>
        <p:spPr>
          <a:xfrm>
            <a:off x="4387453" y="3643312"/>
            <a:ext cx="15609094" cy="88403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normAutofit fontScale="100000" lnSpcReduction="0"/>
          </a:bodyPr>
          <a:lstStyle/>
          <a:p>
            <a:pPr/>
            <a:r>
              <a:t>본문 첫 번째 줄</a:t>
            </a:r>
          </a:p>
          <a:p>
            <a:pPr lvl="1"/>
            <a:r>
              <a:t>본문 두 번째 줄</a:t>
            </a:r>
          </a:p>
          <a:p>
            <a:pPr lvl="2"/>
            <a:r>
              <a:t>본문 세 번째 줄</a:t>
            </a:r>
          </a:p>
          <a:p>
            <a:pPr lvl="3"/>
            <a:r>
              <a:t>본문 네 번째 줄</a:t>
            </a:r>
          </a:p>
          <a:p>
            <a:pPr lvl="4"/>
            <a:r>
              <a:t>본문 다섯 번째 줄</a:t>
            </a:r>
          </a:p>
        </p:txBody>
      </p:sp>
      <p:sp>
        <p:nvSpPr>
          <p:cNvPr id="4" name="슬라이드 번호"/>
          <p:cNvSpPr txBox="1"/>
          <p:nvPr>
            <p:ph type="sldNum" sz="quarter" idx="2"/>
          </p:nvPr>
        </p:nvSpPr>
        <p:spPr>
          <a:xfrm>
            <a:off x="11954103" y="13073062"/>
            <a:ext cx="466269" cy="477671"/>
          </a:xfrm>
          <a:prstGeom prst="rect">
            <a:avLst/>
          </a:prstGeom>
          <a:ln w="12700">
            <a:miter lim="400000"/>
          </a:ln>
        </p:spPr>
        <p:txBody>
          <a:bodyPr wrap="none" lIns="71437" tIns="71437" rIns="71437" bIns="71437">
            <a:spAutoFit/>
          </a:bodyPr>
          <a:lstStyle>
            <a:lvl1pPr>
              <a:defRPr b="0" sz="22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 xmlns:p14="http://schemas.microsoft.com/office/powerpoint/2010/main" spd="med" advClick="1"/>
  <p:txStyles>
    <p:titleStyle>
      <a:lvl1pPr marL="0" marR="0" indent="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4572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9144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13716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18288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22860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27432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32004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36576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611187" marR="0" indent="-611187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1055687" marR="0" indent="-611187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500187" marR="0" indent="-611187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944687" marR="0" indent="-611187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2389187" marR="0" indent="-611187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2833687" marR="0" indent="-611187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3278187" marR="0" indent="-611187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3722687" marR="0" indent="-611187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4167187" marR="0" indent="-611187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4572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9144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13716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18288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22860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27432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32004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36576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pn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pn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pn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png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png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png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png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UNIT 12"/>
          <p:cNvSpPr txBox="1"/>
          <p:nvPr/>
        </p:nvSpPr>
        <p:spPr>
          <a:xfrm>
            <a:off x="804710" y="1070263"/>
            <a:ext cx="1961952" cy="7143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 b="0"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pPr/>
            <a:r>
              <a:t>UNIT 12</a:t>
            </a:r>
          </a:p>
        </p:txBody>
      </p:sp>
      <p:pic>
        <p:nvPicPr>
          <p:cNvPr id="120" name="lecture ppt 1.png" descr="lecture ppt 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21708" y="322616"/>
            <a:ext cx="23647068" cy="13070768"/>
          </a:xfrm>
          <a:prstGeom prst="rect">
            <a:avLst/>
          </a:prstGeom>
          <a:ln w="12700">
            <a:miter lim="400000"/>
          </a:ln>
        </p:spPr>
      </p:pic>
      <p:pic>
        <p:nvPicPr>
          <p:cNvPr id="121" name="스크린샷 2024-03-03 오후 11.51.21.png" descr="스크린샷 2024-03-03 오후 11.51.21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363024" y="1258577"/>
            <a:ext cx="9069787" cy="1119884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9. Brrr!"/>
          <p:cNvSpPr txBox="1"/>
          <p:nvPr/>
        </p:nvSpPr>
        <p:spPr>
          <a:xfrm>
            <a:off x="5287380" y="3134891"/>
            <a:ext cx="12776962" cy="10572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>
            <a:lvl1pPr algn="l" defTabSz="457200">
              <a:spcBef>
                <a:spcPts val="1200"/>
              </a:spcBef>
              <a:defRPr b="0" sz="5000">
                <a:solidFill>
                  <a:srgbClr val="1A1A1A"/>
                </a:solidFill>
                <a:latin typeface="Source Han Sans K Medium"/>
                <a:ea typeface="Source Han Sans K Medium"/>
                <a:cs typeface="Source Han Sans K Medium"/>
                <a:sym typeface="Source Han Sans K Medium"/>
              </a:defRPr>
            </a:lvl1pPr>
          </a:lstStyle>
          <a:p>
            <a:pPr>
              <a:defRPr sz="2566"/>
            </a:pPr>
            <a:r>
              <a:rPr sz="5000"/>
              <a:t>9. Brrr! </a:t>
            </a:r>
          </a:p>
        </p:txBody>
      </p:sp>
      <p:sp>
        <p:nvSpPr>
          <p:cNvPr id="277" name="선"/>
          <p:cNvSpPr/>
          <p:nvPr/>
        </p:nvSpPr>
        <p:spPr>
          <a:xfrm>
            <a:off x="5511800" y="12115800"/>
            <a:ext cx="13431286" cy="0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278" name="문서 편집"/>
          <p:cNvSpPr/>
          <p:nvPr/>
        </p:nvSpPr>
        <p:spPr>
          <a:xfrm>
            <a:off x="5513786" y="11014464"/>
            <a:ext cx="894901" cy="9723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35" h="21600" fill="norm" stroke="1" extrusionOk="0">
                <a:moveTo>
                  <a:pt x="178" y="0"/>
                </a:moveTo>
                <a:cubicBezTo>
                  <a:pt x="80" y="0"/>
                  <a:pt x="0" y="72"/>
                  <a:pt x="0" y="162"/>
                </a:cubicBezTo>
                <a:lnTo>
                  <a:pt x="0" y="21438"/>
                </a:lnTo>
                <a:cubicBezTo>
                  <a:pt x="0" y="21528"/>
                  <a:pt x="80" y="21600"/>
                  <a:pt x="178" y="21600"/>
                </a:cubicBezTo>
                <a:lnTo>
                  <a:pt x="17891" y="21600"/>
                </a:lnTo>
                <a:cubicBezTo>
                  <a:pt x="17989" y="21600"/>
                  <a:pt x="18069" y="21528"/>
                  <a:pt x="18069" y="21438"/>
                </a:cubicBezTo>
                <a:lnTo>
                  <a:pt x="18069" y="10414"/>
                </a:lnTo>
                <a:lnTo>
                  <a:pt x="13054" y="15043"/>
                </a:lnTo>
                <a:cubicBezTo>
                  <a:pt x="12867" y="15216"/>
                  <a:pt x="12647" y="15358"/>
                  <a:pt x="12407" y="15463"/>
                </a:cubicBezTo>
                <a:lnTo>
                  <a:pt x="8385" y="17111"/>
                </a:lnTo>
                <a:cubicBezTo>
                  <a:pt x="8235" y="17177"/>
                  <a:pt x="8078" y="17032"/>
                  <a:pt x="8149" y="16892"/>
                </a:cubicBezTo>
                <a:lnTo>
                  <a:pt x="9963" y="13105"/>
                </a:lnTo>
                <a:cubicBezTo>
                  <a:pt x="10077" y="12882"/>
                  <a:pt x="10231" y="12679"/>
                  <a:pt x="10420" y="12504"/>
                </a:cubicBezTo>
                <a:lnTo>
                  <a:pt x="17644" y="5837"/>
                </a:lnTo>
                <a:lnTo>
                  <a:pt x="11926" y="5837"/>
                </a:lnTo>
                <a:cubicBezTo>
                  <a:pt x="11828" y="5837"/>
                  <a:pt x="11748" y="5765"/>
                  <a:pt x="11748" y="5674"/>
                </a:cubicBezTo>
                <a:lnTo>
                  <a:pt x="11748" y="58"/>
                </a:lnTo>
                <a:cubicBezTo>
                  <a:pt x="11748" y="26"/>
                  <a:pt x="11720" y="0"/>
                  <a:pt x="11685" y="0"/>
                </a:cubicBezTo>
                <a:lnTo>
                  <a:pt x="178" y="0"/>
                </a:lnTo>
                <a:close/>
                <a:moveTo>
                  <a:pt x="12563" y="86"/>
                </a:moveTo>
                <a:cubicBezTo>
                  <a:pt x="12541" y="94"/>
                  <a:pt x="12525" y="114"/>
                  <a:pt x="12525" y="140"/>
                </a:cubicBezTo>
                <a:lnTo>
                  <a:pt x="12525" y="4958"/>
                </a:lnTo>
                <a:cubicBezTo>
                  <a:pt x="12525" y="5048"/>
                  <a:pt x="12605" y="5120"/>
                  <a:pt x="12703" y="5120"/>
                </a:cubicBezTo>
                <a:lnTo>
                  <a:pt x="17917" y="5120"/>
                </a:lnTo>
                <a:cubicBezTo>
                  <a:pt x="17974" y="5120"/>
                  <a:pt x="18001" y="5058"/>
                  <a:pt x="17962" y="5021"/>
                </a:cubicBezTo>
                <a:lnTo>
                  <a:pt x="12632" y="99"/>
                </a:lnTo>
                <a:cubicBezTo>
                  <a:pt x="12612" y="81"/>
                  <a:pt x="12585" y="78"/>
                  <a:pt x="12563" y="86"/>
                </a:cubicBezTo>
                <a:close/>
                <a:moveTo>
                  <a:pt x="20172" y="4728"/>
                </a:moveTo>
                <a:cubicBezTo>
                  <a:pt x="20023" y="4734"/>
                  <a:pt x="19872" y="4794"/>
                  <a:pt x="19753" y="4903"/>
                </a:cubicBezTo>
                <a:lnTo>
                  <a:pt x="18916" y="5676"/>
                </a:lnTo>
                <a:cubicBezTo>
                  <a:pt x="18892" y="5699"/>
                  <a:pt x="18892" y="5736"/>
                  <a:pt x="18916" y="5758"/>
                </a:cubicBezTo>
                <a:lnTo>
                  <a:pt x="20419" y="7147"/>
                </a:lnTo>
                <a:cubicBezTo>
                  <a:pt x="20443" y="7170"/>
                  <a:pt x="20483" y="7170"/>
                  <a:pt x="20508" y="7147"/>
                </a:cubicBezTo>
                <a:lnTo>
                  <a:pt x="21345" y="6372"/>
                </a:lnTo>
                <a:cubicBezTo>
                  <a:pt x="21583" y="6154"/>
                  <a:pt x="21600" y="5815"/>
                  <a:pt x="21383" y="5615"/>
                </a:cubicBezTo>
                <a:lnTo>
                  <a:pt x="20576" y="4868"/>
                </a:lnTo>
                <a:cubicBezTo>
                  <a:pt x="20468" y="4768"/>
                  <a:pt x="20321" y="4722"/>
                  <a:pt x="20172" y="4728"/>
                </a:cubicBezTo>
                <a:close/>
                <a:moveTo>
                  <a:pt x="18322" y="6249"/>
                </a:moveTo>
                <a:cubicBezTo>
                  <a:pt x="18306" y="6249"/>
                  <a:pt x="18290" y="6255"/>
                  <a:pt x="18277" y="6266"/>
                </a:cubicBezTo>
                <a:lnTo>
                  <a:pt x="11222" y="12779"/>
                </a:lnTo>
                <a:cubicBezTo>
                  <a:pt x="11198" y="12801"/>
                  <a:pt x="11198" y="12838"/>
                  <a:pt x="11222" y="12861"/>
                </a:cubicBezTo>
                <a:lnTo>
                  <a:pt x="12727" y="14249"/>
                </a:lnTo>
                <a:cubicBezTo>
                  <a:pt x="12751" y="14272"/>
                  <a:pt x="12789" y="14272"/>
                  <a:pt x="12814" y="14249"/>
                </a:cubicBezTo>
                <a:lnTo>
                  <a:pt x="19869" y="7737"/>
                </a:lnTo>
                <a:cubicBezTo>
                  <a:pt x="19893" y="7714"/>
                  <a:pt x="19893" y="7677"/>
                  <a:pt x="19869" y="7655"/>
                </a:cubicBezTo>
                <a:lnTo>
                  <a:pt x="18366" y="6266"/>
                </a:lnTo>
                <a:cubicBezTo>
                  <a:pt x="18354" y="6255"/>
                  <a:pt x="18338" y="6249"/>
                  <a:pt x="18322" y="6249"/>
                </a:cubicBezTo>
                <a:close/>
                <a:moveTo>
                  <a:pt x="10691" y="13419"/>
                </a:moveTo>
                <a:cubicBezTo>
                  <a:pt x="10671" y="13422"/>
                  <a:pt x="10653" y="13432"/>
                  <a:pt x="10644" y="13451"/>
                </a:cubicBezTo>
                <a:lnTo>
                  <a:pt x="9401" y="15879"/>
                </a:lnTo>
                <a:cubicBezTo>
                  <a:pt x="9375" y="15929"/>
                  <a:pt x="9430" y="15979"/>
                  <a:pt x="9483" y="15955"/>
                </a:cubicBezTo>
                <a:lnTo>
                  <a:pt x="12114" y="14808"/>
                </a:lnTo>
                <a:cubicBezTo>
                  <a:pt x="12154" y="14790"/>
                  <a:pt x="12161" y="14741"/>
                  <a:pt x="12130" y="14712"/>
                </a:cubicBezTo>
                <a:lnTo>
                  <a:pt x="10745" y="13434"/>
                </a:lnTo>
                <a:cubicBezTo>
                  <a:pt x="10730" y="13420"/>
                  <a:pt x="10710" y="13416"/>
                  <a:pt x="10691" y="13419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>
              <a:defRPr b="0" sz="3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pic>
        <p:nvPicPr>
          <p:cNvPr id="279" name="lecture ppt 1.png" descr="lecture ppt 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21708" y="322616"/>
            <a:ext cx="23647068" cy="13070768"/>
          </a:xfrm>
          <a:prstGeom prst="rect">
            <a:avLst/>
          </a:prstGeom>
          <a:ln w="12700">
            <a:miter lim="400000"/>
          </a:ln>
        </p:spPr>
      </p:pic>
      <p:sp>
        <p:nvSpPr>
          <p:cNvPr id="280" name="선"/>
          <p:cNvSpPr/>
          <p:nvPr/>
        </p:nvSpPr>
        <p:spPr>
          <a:xfrm>
            <a:off x="6083929" y="6291807"/>
            <a:ext cx="15868821" cy="1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281" name="Brrr!"/>
          <p:cNvSpPr txBox="1"/>
          <p:nvPr/>
        </p:nvSpPr>
        <p:spPr>
          <a:xfrm>
            <a:off x="7277847" y="5229476"/>
            <a:ext cx="1576071" cy="10572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 algn="l" defTabSz="457200">
              <a:spcBef>
                <a:spcPts val="1200"/>
              </a:spcBef>
              <a:defRPr b="0" sz="5000">
                <a:solidFill>
                  <a:srgbClr val="1A1A1A"/>
                </a:solidFill>
                <a:latin typeface="Source Han Sans K Medium"/>
                <a:ea typeface="Source Han Sans K Medium"/>
                <a:cs typeface="Source Han Sans K Medium"/>
                <a:sym typeface="Source Han Sans K Medium"/>
              </a:defRPr>
            </a:lvl1pPr>
          </a:lstStyle>
          <a:p>
            <a:pPr>
              <a:defRPr sz="2566"/>
            </a:pPr>
            <a:r>
              <a:rPr sz="5000"/>
              <a:t>Brrr!</a:t>
            </a:r>
          </a:p>
        </p:txBody>
      </p:sp>
      <p:sp>
        <p:nvSpPr>
          <p:cNvPr id="282" name="부들부들"/>
          <p:cNvSpPr txBox="1"/>
          <p:nvPr/>
        </p:nvSpPr>
        <p:spPr>
          <a:xfrm>
            <a:off x="7374807" y="11318595"/>
            <a:ext cx="2248536" cy="7905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 lvl="1" algn="l" defTabSz="457200">
              <a:spcBef>
                <a:spcPts val="1200"/>
              </a:spcBef>
              <a:defRPr b="0" sz="3500">
                <a:solidFill>
                  <a:srgbClr val="1A1A1A"/>
                </a:solidFill>
                <a:latin typeface="Source Han Sans K Regular"/>
                <a:ea typeface="Source Han Sans K Regular"/>
                <a:cs typeface="Source Han Sans K Regular"/>
                <a:sym typeface="Source Han Sans K Regular"/>
              </a:defRPr>
            </a:pPr>
            <a:r>
              <a:t>부들부들</a:t>
            </a:r>
          </a:p>
        </p:txBody>
      </p:sp>
      <p:sp>
        <p:nvSpPr>
          <p:cNvPr id="283" name="선"/>
          <p:cNvSpPr/>
          <p:nvPr/>
        </p:nvSpPr>
        <p:spPr>
          <a:xfrm>
            <a:off x="6144545" y="4184324"/>
            <a:ext cx="1430656" cy="1"/>
          </a:xfrm>
          <a:prstGeom prst="lin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284" name="부들부들"/>
          <p:cNvSpPr txBox="1"/>
          <p:nvPr/>
        </p:nvSpPr>
        <p:spPr>
          <a:xfrm>
            <a:off x="6681078" y="4520252"/>
            <a:ext cx="2248536" cy="7905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 lvl="1" algn="l" defTabSz="457200">
              <a:spcBef>
                <a:spcPts val="1200"/>
              </a:spcBef>
              <a:defRPr b="0" sz="3500">
                <a:solidFill>
                  <a:srgbClr val="1A1A1A"/>
                </a:solidFill>
                <a:latin typeface="Source Han Sans K Regular"/>
                <a:ea typeface="Source Han Sans K Regular"/>
                <a:cs typeface="Source Han Sans K Regular"/>
                <a:sym typeface="Source Han Sans K Regular"/>
              </a:defRPr>
            </a:pPr>
            <a:r>
              <a:t>부들부들</a:t>
            </a:r>
          </a:p>
        </p:txBody>
      </p:sp>
      <p:sp>
        <p:nvSpPr>
          <p:cNvPr id="285" name="UNIT 12"/>
          <p:cNvSpPr txBox="1"/>
          <p:nvPr/>
        </p:nvSpPr>
        <p:spPr>
          <a:xfrm>
            <a:off x="804710" y="1070263"/>
            <a:ext cx="1961952" cy="7143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 b="0"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pPr/>
            <a:r>
              <a:t>UNIT 12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1000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2" dur="10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7" dur="1000"/>
                                        <p:tgtEl>
                                          <p:spTgt spid="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Subtype="8" presetID="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84" grpId="3"/>
      <p:bldP build="whole" bldLvl="1" animBg="1" rev="0" advAuto="0" spid="283" grpId="1"/>
      <p:bldP build="whole" bldLvl="1" animBg="1" rev="0" advAuto="0" spid="281" grpId="2"/>
      <p:bldP build="whole" bldLvl="1" animBg="1" rev="0" advAuto="0" spid="282" grpId="4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10. Winter is cold but very fun."/>
          <p:cNvSpPr txBox="1"/>
          <p:nvPr/>
        </p:nvSpPr>
        <p:spPr>
          <a:xfrm>
            <a:off x="5287380" y="3134891"/>
            <a:ext cx="12776962" cy="10572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>
            <a:lvl1pPr algn="l" defTabSz="457200">
              <a:spcBef>
                <a:spcPts val="1200"/>
              </a:spcBef>
              <a:defRPr b="0" sz="5000">
                <a:solidFill>
                  <a:srgbClr val="1A1A1A"/>
                </a:solidFill>
                <a:latin typeface="Source Han Sans K Medium"/>
                <a:ea typeface="Source Han Sans K Medium"/>
                <a:cs typeface="Source Han Sans K Medium"/>
                <a:sym typeface="Source Han Sans K Medium"/>
              </a:defRPr>
            </a:lvl1pPr>
          </a:lstStyle>
          <a:p>
            <a:pPr>
              <a:defRPr sz="2566"/>
            </a:pPr>
            <a:r>
              <a:rPr sz="5000"/>
              <a:t>10. Winter is cold but very fun. </a:t>
            </a:r>
          </a:p>
        </p:txBody>
      </p:sp>
      <p:sp>
        <p:nvSpPr>
          <p:cNvPr id="288" name="선"/>
          <p:cNvSpPr/>
          <p:nvPr/>
        </p:nvSpPr>
        <p:spPr>
          <a:xfrm>
            <a:off x="5511800" y="12115800"/>
            <a:ext cx="13431286" cy="0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289" name="문서 편집"/>
          <p:cNvSpPr/>
          <p:nvPr/>
        </p:nvSpPr>
        <p:spPr>
          <a:xfrm>
            <a:off x="5513786" y="11014464"/>
            <a:ext cx="894901" cy="9723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35" h="21600" fill="norm" stroke="1" extrusionOk="0">
                <a:moveTo>
                  <a:pt x="178" y="0"/>
                </a:moveTo>
                <a:cubicBezTo>
                  <a:pt x="80" y="0"/>
                  <a:pt x="0" y="72"/>
                  <a:pt x="0" y="162"/>
                </a:cubicBezTo>
                <a:lnTo>
                  <a:pt x="0" y="21438"/>
                </a:lnTo>
                <a:cubicBezTo>
                  <a:pt x="0" y="21528"/>
                  <a:pt x="80" y="21600"/>
                  <a:pt x="178" y="21600"/>
                </a:cubicBezTo>
                <a:lnTo>
                  <a:pt x="17891" y="21600"/>
                </a:lnTo>
                <a:cubicBezTo>
                  <a:pt x="17989" y="21600"/>
                  <a:pt x="18069" y="21528"/>
                  <a:pt x="18069" y="21438"/>
                </a:cubicBezTo>
                <a:lnTo>
                  <a:pt x="18069" y="10414"/>
                </a:lnTo>
                <a:lnTo>
                  <a:pt x="13054" y="15043"/>
                </a:lnTo>
                <a:cubicBezTo>
                  <a:pt x="12867" y="15216"/>
                  <a:pt x="12647" y="15358"/>
                  <a:pt x="12407" y="15463"/>
                </a:cubicBezTo>
                <a:lnTo>
                  <a:pt x="8385" y="17111"/>
                </a:lnTo>
                <a:cubicBezTo>
                  <a:pt x="8235" y="17177"/>
                  <a:pt x="8078" y="17032"/>
                  <a:pt x="8149" y="16892"/>
                </a:cubicBezTo>
                <a:lnTo>
                  <a:pt x="9963" y="13105"/>
                </a:lnTo>
                <a:cubicBezTo>
                  <a:pt x="10077" y="12882"/>
                  <a:pt x="10231" y="12679"/>
                  <a:pt x="10420" y="12504"/>
                </a:cubicBezTo>
                <a:lnTo>
                  <a:pt x="17644" y="5837"/>
                </a:lnTo>
                <a:lnTo>
                  <a:pt x="11926" y="5837"/>
                </a:lnTo>
                <a:cubicBezTo>
                  <a:pt x="11828" y="5837"/>
                  <a:pt x="11748" y="5765"/>
                  <a:pt x="11748" y="5674"/>
                </a:cubicBezTo>
                <a:lnTo>
                  <a:pt x="11748" y="58"/>
                </a:lnTo>
                <a:cubicBezTo>
                  <a:pt x="11748" y="26"/>
                  <a:pt x="11720" y="0"/>
                  <a:pt x="11685" y="0"/>
                </a:cubicBezTo>
                <a:lnTo>
                  <a:pt x="178" y="0"/>
                </a:lnTo>
                <a:close/>
                <a:moveTo>
                  <a:pt x="12563" y="86"/>
                </a:moveTo>
                <a:cubicBezTo>
                  <a:pt x="12541" y="94"/>
                  <a:pt x="12525" y="114"/>
                  <a:pt x="12525" y="140"/>
                </a:cubicBezTo>
                <a:lnTo>
                  <a:pt x="12525" y="4958"/>
                </a:lnTo>
                <a:cubicBezTo>
                  <a:pt x="12525" y="5048"/>
                  <a:pt x="12605" y="5120"/>
                  <a:pt x="12703" y="5120"/>
                </a:cubicBezTo>
                <a:lnTo>
                  <a:pt x="17917" y="5120"/>
                </a:lnTo>
                <a:cubicBezTo>
                  <a:pt x="17974" y="5120"/>
                  <a:pt x="18001" y="5058"/>
                  <a:pt x="17962" y="5021"/>
                </a:cubicBezTo>
                <a:lnTo>
                  <a:pt x="12632" y="99"/>
                </a:lnTo>
                <a:cubicBezTo>
                  <a:pt x="12612" y="81"/>
                  <a:pt x="12585" y="78"/>
                  <a:pt x="12563" y="86"/>
                </a:cubicBezTo>
                <a:close/>
                <a:moveTo>
                  <a:pt x="20172" y="4728"/>
                </a:moveTo>
                <a:cubicBezTo>
                  <a:pt x="20023" y="4734"/>
                  <a:pt x="19872" y="4794"/>
                  <a:pt x="19753" y="4903"/>
                </a:cubicBezTo>
                <a:lnTo>
                  <a:pt x="18916" y="5676"/>
                </a:lnTo>
                <a:cubicBezTo>
                  <a:pt x="18892" y="5699"/>
                  <a:pt x="18892" y="5736"/>
                  <a:pt x="18916" y="5758"/>
                </a:cubicBezTo>
                <a:lnTo>
                  <a:pt x="20419" y="7147"/>
                </a:lnTo>
                <a:cubicBezTo>
                  <a:pt x="20443" y="7170"/>
                  <a:pt x="20483" y="7170"/>
                  <a:pt x="20508" y="7147"/>
                </a:cubicBezTo>
                <a:lnTo>
                  <a:pt x="21345" y="6372"/>
                </a:lnTo>
                <a:cubicBezTo>
                  <a:pt x="21583" y="6154"/>
                  <a:pt x="21600" y="5815"/>
                  <a:pt x="21383" y="5615"/>
                </a:cubicBezTo>
                <a:lnTo>
                  <a:pt x="20576" y="4868"/>
                </a:lnTo>
                <a:cubicBezTo>
                  <a:pt x="20468" y="4768"/>
                  <a:pt x="20321" y="4722"/>
                  <a:pt x="20172" y="4728"/>
                </a:cubicBezTo>
                <a:close/>
                <a:moveTo>
                  <a:pt x="18322" y="6249"/>
                </a:moveTo>
                <a:cubicBezTo>
                  <a:pt x="18306" y="6249"/>
                  <a:pt x="18290" y="6255"/>
                  <a:pt x="18277" y="6266"/>
                </a:cubicBezTo>
                <a:lnTo>
                  <a:pt x="11222" y="12779"/>
                </a:lnTo>
                <a:cubicBezTo>
                  <a:pt x="11198" y="12801"/>
                  <a:pt x="11198" y="12838"/>
                  <a:pt x="11222" y="12861"/>
                </a:cubicBezTo>
                <a:lnTo>
                  <a:pt x="12727" y="14249"/>
                </a:lnTo>
                <a:cubicBezTo>
                  <a:pt x="12751" y="14272"/>
                  <a:pt x="12789" y="14272"/>
                  <a:pt x="12814" y="14249"/>
                </a:cubicBezTo>
                <a:lnTo>
                  <a:pt x="19869" y="7737"/>
                </a:lnTo>
                <a:cubicBezTo>
                  <a:pt x="19893" y="7714"/>
                  <a:pt x="19893" y="7677"/>
                  <a:pt x="19869" y="7655"/>
                </a:cubicBezTo>
                <a:lnTo>
                  <a:pt x="18366" y="6266"/>
                </a:lnTo>
                <a:cubicBezTo>
                  <a:pt x="18354" y="6255"/>
                  <a:pt x="18338" y="6249"/>
                  <a:pt x="18322" y="6249"/>
                </a:cubicBezTo>
                <a:close/>
                <a:moveTo>
                  <a:pt x="10691" y="13419"/>
                </a:moveTo>
                <a:cubicBezTo>
                  <a:pt x="10671" y="13422"/>
                  <a:pt x="10653" y="13432"/>
                  <a:pt x="10644" y="13451"/>
                </a:cubicBezTo>
                <a:lnTo>
                  <a:pt x="9401" y="15879"/>
                </a:lnTo>
                <a:cubicBezTo>
                  <a:pt x="9375" y="15929"/>
                  <a:pt x="9430" y="15979"/>
                  <a:pt x="9483" y="15955"/>
                </a:cubicBezTo>
                <a:lnTo>
                  <a:pt x="12114" y="14808"/>
                </a:lnTo>
                <a:cubicBezTo>
                  <a:pt x="12154" y="14790"/>
                  <a:pt x="12161" y="14741"/>
                  <a:pt x="12130" y="14712"/>
                </a:cubicBezTo>
                <a:lnTo>
                  <a:pt x="10745" y="13434"/>
                </a:lnTo>
                <a:cubicBezTo>
                  <a:pt x="10730" y="13420"/>
                  <a:pt x="10710" y="13416"/>
                  <a:pt x="10691" y="13419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>
              <a:defRPr b="0" sz="3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pic>
        <p:nvPicPr>
          <p:cNvPr id="290" name="lecture ppt 1.png" descr="lecture ppt 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21708" y="322616"/>
            <a:ext cx="23647068" cy="13070768"/>
          </a:xfrm>
          <a:prstGeom prst="rect">
            <a:avLst/>
          </a:prstGeom>
          <a:ln w="12700">
            <a:miter lim="400000"/>
          </a:ln>
        </p:spPr>
      </p:pic>
      <p:sp>
        <p:nvSpPr>
          <p:cNvPr id="291" name="선"/>
          <p:cNvSpPr/>
          <p:nvPr/>
        </p:nvSpPr>
        <p:spPr>
          <a:xfrm>
            <a:off x="6083929" y="6291807"/>
            <a:ext cx="15868821" cy="1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292" name="선"/>
          <p:cNvSpPr/>
          <p:nvPr/>
        </p:nvSpPr>
        <p:spPr>
          <a:xfrm flipV="1">
            <a:off x="10416028" y="5366064"/>
            <a:ext cx="1" cy="18514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293" name="타원형"/>
          <p:cNvSpPr/>
          <p:nvPr/>
        </p:nvSpPr>
        <p:spPr>
          <a:xfrm>
            <a:off x="8389789" y="3196399"/>
            <a:ext cx="826271" cy="934260"/>
          </a:xfrm>
          <a:prstGeom prst="ellips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b="0" sz="3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294" name="is"/>
          <p:cNvSpPr txBox="1"/>
          <p:nvPr/>
        </p:nvSpPr>
        <p:spPr>
          <a:xfrm>
            <a:off x="11722847" y="5229476"/>
            <a:ext cx="642621" cy="10572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 algn="l" defTabSz="457200">
              <a:spcBef>
                <a:spcPts val="1200"/>
              </a:spcBef>
              <a:defRPr b="0" sz="5000">
                <a:solidFill>
                  <a:srgbClr val="1A1A1A"/>
                </a:solidFill>
                <a:latin typeface="Source Han Sans K Medium"/>
                <a:ea typeface="Source Han Sans K Medium"/>
                <a:cs typeface="Source Han Sans K Medium"/>
                <a:sym typeface="Source Han Sans K Medium"/>
              </a:defRPr>
            </a:lvl1pPr>
          </a:lstStyle>
          <a:p>
            <a:pPr>
              <a:defRPr sz="2566"/>
            </a:pPr>
            <a:r>
              <a:rPr sz="5000"/>
              <a:t>is</a:t>
            </a:r>
          </a:p>
        </p:txBody>
      </p:sp>
      <p:sp>
        <p:nvSpPr>
          <p:cNvPr id="295" name="겨울은"/>
          <p:cNvSpPr txBox="1"/>
          <p:nvPr/>
        </p:nvSpPr>
        <p:spPr>
          <a:xfrm>
            <a:off x="7212386" y="4520252"/>
            <a:ext cx="1839596" cy="7905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 lvl="1" algn="l" defTabSz="457200">
              <a:spcBef>
                <a:spcPts val="1200"/>
              </a:spcBef>
              <a:defRPr b="0" sz="3500">
                <a:solidFill>
                  <a:srgbClr val="1A1A1A"/>
                </a:solidFill>
                <a:latin typeface="Source Han Sans K Regular"/>
                <a:ea typeface="Source Han Sans K Regular"/>
                <a:cs typeface="Source Han Sans K Regular"/>
                <a:sym typeface="Source Han Sans K Regular"/>
              </a:defRPr>
            </a:pPr>
            <a:r>
              <a:t>겨울은</a:t>
            </a:r>
          </a:p>
        </p:txBody>
      </p:sp>
      <p:sp>
        <p:nvSpPr>
          <p:cNvPr id="296" name="겨울은 춥지만 매우 재미있다."/>
          <p:cNvSpPr txBox="1"/>
          <p:nvPr/>
        </p:nvSpPr>
        <p:spPr>
          <a:xfrm>
            <a:off x="7374807" y="11318595"/>
            <a:ext cx="5942331" cy="7905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 lvl="1" algn="l" defTabSz="457200">
              <a:spcBef>
                <a:spcPts val="1200"/>
              </a:spcBef>
              <a:defRPr b="0" sz="3500">
                <a:solidFill>
                  <a:srgbClr val="1A1A1A"/>
                </a:solidFill>
                <a:latin typeface="Source Han Sans K Regular"/>
                <a:ea typeface="Source Han Sans K Regular"/>
                <a:cs typeface="Source Han Sans K Regular"/>
                <a:sym typeface="Source Han Sans K Regular"/>
              </a:defRPr>
            </a:pPr>
            <a:r>
              <a:t>겨울은 춥지만 매우 재미있다.</a:t>
            </a:r>
          </a:p>
        </p:txBody>
      </p:sp>
      <p:sp>
        <p:nvSpPr>
          <p:cNvPr id="297" name="선"/>
          <p:cNvSpPr/>
          <p:nvPr/>
        </p:nvSpPr>
        <p:spPr>
          <a:xfrm>
            <a:off x="6397587" y="4184324"/>
            <a:ext cx="1827530" cy="1"/>
          </a:xfrm>
          <a:prstGeom prst="lin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298" name="Winter"/>
          <p:cNvSpPr txBox="1"/>
          <p:nvPr/>
        </p:nvSpPr>
        <p:spPr>
          <a:xfrm>
            <a:off x="7344964" y="5229476"/>
            <a:ext cx="2160906" cy="10572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 algn="l" defTabSz="457200">
              <a:spcBef>
                <a:spcPts val="1200"/>
              </a:spcBef>
              <a:defRPr b="0" sz="5000">
                <a:solidFill>
                  <a:srgbClr val="1A1A1A"/>
                </a:solidFill>
                <a:latin typeface="Source Han Sans K Medium"/>
                <a:ea typeface="Source Han Sans K Medium"/>
                <a:cs typeface="Source Han Sans K Medium"/>
                <a:sym typeface="Source Han Sans K Medium"/>
              </a:defRPr>
            </a:lvl1pPr>
          </a:lstStyle>
          <a:p>
            <a:pPr/>
            <a:r>
              <a:t>Winter</a:t>
            </a:r>
          </a:p>
        </p:txBody>
      </p:sp>
      <p:sp>
        <p:nvSpPr>
          <p:cNvPr id="299" name="이다"/>
          <p:cNvSpPr txBox="1"/>
          <p:nvPr/>
        </p:nvSpPr>
        <p:spPr>
          <a:xfrm>
            <a:off x="10999078" y="4520252"/>
            <a:ext cx="1430656" cy="7905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 lvl="1" algn="l" defTabSz="457200">
              <a:spcBef>
                <a:spcPts val="1200"/>
              </a:spcBef>
              <a:defRPr b="0" sz="3500">
                <a:solidFill>
                  <a:srgbClr val="1A1A1A"/>
                </a:solidFill>
                <a:latin typeface="Source Han Sans K Regular"/>
                <a:ea typeface="Source Han Sans K Regular"/>
                <a:cs typeface="Source Han Sans K Regular"/>
                <a:sym typeface="Source Han Sans K Regular"/>
              </a:defRPr>
            </a:pPr>
            <a:r>
              <a:t>이다</a:t>
            </a:r>
          </a:p>
        </p:txBody>
      </p:sp>
      <p:sp>
        <p:nvSpPr>
          <p:cNvPr id="300" name="UNIT 12"/>
          <p:cNvSpPr txBox="1"/>
          <p:nvPr/>
        </p:nvSpPr>
        <p:spPr>
          <a:xfrm>
            <a:off x="804710" y="1070263"/>
            <a:ext cx="1961952" cy="7143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 b="0"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pPr/>
            <a:r>
              <a:t>UNIT 12</a:t>
            </a:r>
          </a:p>
        </p:txBody>
      </p:sp>
      <p:sp>
        <p:nvSpPr>
          <p:cNvPr id="301" name="선"/>
          <p:cNvSpPr/>
          <p:nvPr/>
        </p:nvSpPr>
        <p:spPr>
          <a:xfrm>
            <a:off x="9253544" y="4184324"/>
            <a:ext cx="5271881" cy="1"/>
          </a:xfrm>
          <a:prstGeom prst="lin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302" name="선"/>
          <p:cNvSpPr/>
          <p:nvPr/>
        </p:nvSpPr>
        <p:spPr>
          <a:xfrm flipV="1">
            <a:off x="13600614" y="5493063"/>
            <a:ext cx="1" cy="784102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303" name="cold"/>
          <p:cNvSpPr txBox="1"/>
          <p:nvPr/>
        </p:nvSpPr>
        <p:spPr>
          <a:xfrm>
            <a:off x="14582444" y="5229476"/>
            <a:ext cx="1446531" cy="10572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 algn="l" defTabSz="457200">
              <a:spcBef>
                <a:spcPts val="1200"/>
              </a:spcBef>
              <a:defRPr b="0" sz="5000">
                <a:solidFill>
                  <a:srgbClr val="1A1A1A"/>
                </a:solidFill>
                <a:latin typeface="Source Han Sans K Medium"/>
                <a:ea typeface="Source Han Sans K Medium"/>
                <a:cs typeface="Source Han Sans K Medium"/>
                <a:sym typeface="Source Han Sans K Medium"/>
              </a:defRPr>
            </a:lvl1pPr>
          </a:lstStyle>
          <a:p>
            <a:pPr/>
            <a:r>
              <a:t>cold</a:t>
            </a:r>
          </a:p>
        </p:txBody>
      </p:sp>
      <p:sp>
        <p:nvSpPr>
          <p:cNvPr id="304" name="추운"/>
          <p:cNvSpPr txBox="1"/>
          <p:nvPr/>
        </p:nvSpPr>
        <p:spPr>
          <a:xfrm>
            <a:off x="14376830" y="4520252"/>
            <a:ext cx="1430656" cy="7905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 lvl="1" algn="l" defTabSz="457200">
              <a:spcBef>
                <a:spcPts val="1200"/>
              </a:spcBef>
              <a:defRPr b="0" sz="3500">
                <a:solidFill>
                  <a:srgbClr val="1A1A1A"/>
                </a:solidFill>
                <a:latin typeface="Source Han Sans K Regular"/>
                <a:ea typeface="Source Han Sans K Regular"/>
                <a:cs typeface="Source Han Sans K Regular"/>
                <a:sym typeface="Source Han Sans K Regular"/>
              </a:defRPr>
            </a:pPr>
            <a:r>
              <a:t>추운</a:t>
            </a:r>
          </a:p>
        </p:txBody>
      </p:sp>
      <p:sp>
        <p:nvSpPr>
          <p:cNvPr id="305" name="삼각형"/>
          <p:cNvSpPr/>
          <p:nvPr/>
        </p:nvSpPr>
        <p:spPr>
          <a:xfrm>
            <a:off x="11837153" y="3074389"/>
            <a:ext cx="1016178" cy="101617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b="0" sz="3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306" name="but"/>
          <p:cNvSpPr txBox="1"/>
          <p:nvPr/>
        </p:nvSpPr>
        <p:spPr>
          <a:xfrm>
            <a:off x="9815953" y="6993596"/>
            <a:ext cx="1200151" cy="10572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 algn="l" defTabSz="457200">
              <a:spcBef>
                <a:spcPts val="1200"/>
              </a:spcBef>
              <a:defRPr b="0" sz="5000">
                <a:solidFill>
                  <a:srgbClr val="1A1A1A"/>
                </a:solidFill>
                <a:latin typeface="Source Han Sans K Medium"/>
                <a:ea typeface="Source Han Sans K Medium"/>
                <a:cs typeface="Source Han Sans K Medium"/>
                <a:sym typeface="Source Han Sans K Medium"/>
              </a:defRPr>
            </a:lvl1pPr>
          </a:lstStyle>
          <a:p>
            <a:pPr>
              <a:defRPr sz="2566"/>
            </a:pPr>
            <a:r>
              <a:rPr sz="5000"/>
              <a:t>but</a:t>
            </a:r>
          </a:p>
        </p:txBody>
      </p:sp>
      <p:sp>
        <p:nvSpPr>
          <p:cNvPr id="307" name="선"/>
          <p:cNvSpPr/>
          <p:nvPr/>
        </p:nvSpPr>
        <p:spPr>
          <a:xfrm>
            <a:off x="6083929" y="9006252"/>
            <a:ext cx="15868821" cy="1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308" name="선"/>
          <p:cNvSpPr/>
          <p:nvPr/>
        </p:nvSpPr>
        <p:spPr>
          <a:xfrm flipV="1">
            <a:off x="10416028" y="8080509"/>
            <a:ext cx="1" cy="18514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309" name="선"/>
          <p:cNvSpPr/>
          <p:nvPr/>
        </p:nvSpPr>
        <p:spPr>
          <a:xfrm flipV="1">
            <a:off x="13600614" y="8207509"/>
            <a:ext cx="1" cy="784101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310" name="very fun"/>
          <p:cNvSpPr txBox="1"/>
          <p:nvPr/>
        </p:nvSpPr>
        <p:spPr>
          <a:xfrm>
            <a:off x="14618447" y="7936014"/>
            <a:ext cx="2627631" cy="10572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 algn="l" defTabSz="457200">
              <a:spcBef>
                <a:spcPts val="1200"/>
              </a:spcBef>
              <a:defRPr b="0" sz="5000">
                <a:solidFill>
                  <a:srgbClr val="1A1A1A"/>
                </a:solidFill>
                <a:latin typeface="Source Han Sans K Medium"/>
                <a:ea typeface="Source Han Sans K Medium"/>
                <a:cs typeface="Source Han Sans K Medium"/>
                <a:sym typeface="Source Han Sans K Medium"/>
              </a:defRPr>
            </a:lvl1pPr>
          </a:lstStyle>
          <a:p>
            <a:pPr/>
            <a:r>
              <a:t>very fun</a:t>
            </a:r>
          </a:p>
        </p:txBody>
      </p:sp>
      <p:sp>
        <p:nvSpPr>
          <p:cNvPr id="311" name="그러나"/>
          <p:cNvSpPr txBox="1"/>
          <p:nvPr/>
        </p:nvSpPr>
        <p:spPr>
          <a:xfrm>
            <a:off x="7883127" y="7123209"/>
            <a:ext cx="1839596" cy="7905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 lvl="1" algn="l" defTabSz="457200">
              <a:spcBef>
                <a:spcPts val="1200"/>
              </a:spcBef>
              <a:defRPr b="0" sz="3500">
                <a:solidFill>
                  <a:srgbClr val="1A1A1A"/>
                </a:solidFill>
                <a:latin typeface="Source Han Sans K Regular"/>
                <a:ea typeface="Source Han Sans K Regular"/>
                <a:cs typeface="Source Han Sans K Regular"/>
                <a:sym typeface="Source Han Sans K Regular"/>
              </a:defRPr>
            </a:pPr>
            <a:r>
              <a:t>그러나</a:t>
            </a:r>
          </a:p>
        </p:txBody>
      </p:sp>
      <p:sp>
        <p:nvSpPr>
          <p:cNvPr id="312" name="매우 재미있는"/>
          <p:cNvSpPr txBox="1"/>
          <p:nvPr/>
        </p:nvSpPr>
        <p:spPr>
          <a:xfrm>
            <a:off x="14168873" y="7123209"/>
            <a:ext cx="3165984" cy="7905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 lvl="1" algn="l" defTabSz="457200">
              <a:spcBef>
                <a:spcPts val="1200"/>
              </a:spcBef>
              <a:defRPr b="0" sz="3500">
                <a:solidFill>
                  <a:srgbClr val="1A1A1A"/>
                </a:solidFill>
                <a:latin typeface="Source Han Sans K Regular"/>
                <a:ea typeface="Source Han Sans K Regular"/>
                <a:cs typeface="Source Han Sans K Regular"/>
                <a:sym typeface="Source Han Sans K Regular"/>
              </a:defRPr>
            </a:pPr>
            <a:r>
              <a:t>매우 재미있는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1000"/>
                                        <p:tgtEl>
                                          <p:spTgt spid="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10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7" dur="1000"/>
                                        <p:tgtEl>
                                          <p:spTgt spid="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Class="entr" nodeType="afterEffect" presetSubtype="8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1" dur="1000"/>
                                        <p:tgtEl>
                                          <p:spTgt spid="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Class="entr" nodeType="clickEffect" presetSubtype="8" presetID="2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6" dur="1000"/>
                                        <p:tgtEl>
                                          <p:spTgt spid="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entr" nodeType="clickEffect" presetSubtype="8" presetID="22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1" dur="1000"/>
                                        <p:tgtEl>
                                          <p:spTgt spid="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Class="entr" nodeType="clickEffect" presetSubtype="8" presetID="22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6" dur="1000"/>
                                        <p:tgtEl>
                                          <p:spTgt spid="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Class="entr" nodeType="clickEffect" presetSubtype="8" presetID="22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41" dur="1000"/>
                                        <p:tgtEl>
                                          <p:spTgt spid="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Class="entr" nodeType="clickEffect" presetSubtype="8" presetID="22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5" fill="hold"/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46" dur="1000"/>
                                        <p:tgtEl>
                                          <p:spTgt spid="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Class="entr" nodeType="clickEffect" presetSubtype="8" presetID="22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0" fill="hold"/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51" dur="1000"/>
                                        <p:tgtEl>
                                          <p:spTgt spid="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Class="entr" nodeType="clickEffect" presetSubtype="8" presetID="22" grpId="1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5" fill="hold"/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56" dur="1000"/>
                                        <p:tgtEl>
                                          <p:spTgt spid="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Class="entr" nodeType="clickEffect" presetSubtype="8" presetID="22" grpId="1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0" fill="hold"/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61" dur="1000"/>
                                        <p:tgtEl>
                                          <p:spTgt spid="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Class="entr" nodeType="clickEffect" presetSubtype="8" presetID="22" grpId="1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5" fill="hold"/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66" dur="1000"/>
                                        <p:tgtEl>
                                          <p:spTgt spid="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Class="entr" nodeType="clickEffect" presetSubtype="8" presetID="2" grpId="1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0" fill="hold"/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03" grpId="7"/>
      <p:bldP build="whole" bldLvl="1" animBg="1" rev="0" advAuto="0" spid="311" grpId="12"/>
      <p:bldP build="whole" bldLvl="1" animBg="1" rev="0" advAuto="0" spid="298" grpId="5"/>
      <p:bldP build="whole" bldLvl="1" animBg="1" rev="0" advAuto="0" spid="293" grpId="2"/>
      <p:bldP build="whole" bldLvl="1" animBg="1" rev="0" advAuto="0" spid="299" grpId="10"/>
      <p:bldP build="whole" bldLvl="1" animBg="1" rev="0" advAuto="0" spid="305" grpId="4"/>
      <p:bldP build="whole" bldLvl="1" animBg="1" rev="0" advAuto="0" spid="297" grpId="1"/>
      <p:bldP build="whole" bldLvl="1" animBg="1" rev="0" advAuto="0" spid="304" grpId="11"/>
      <p:bldP build="whole" bldLvl="1" animBg="1" rev="0" advAuto="0" spid="295" grpId="9"/>
      <p:bldP build="whole" bldLvl="1" animBg="1" rev="0" advAuto="0" spid="310" grpId="8"/>
      <p:bldP build="whole" bldLvl="1" animBg="1" rev="0" advAuto="0" spid="301" grpId="3"/>
      <p:bldP build="whole" bldLvl="1" animBg="1" rev="0" advAuto="0" spid="296" grpId="14"/>
      <p:bldP build="whole" bldLvl="1" animBg="1" rev="0" advAuto="0" spid="294" grpId="6"/>
      <p:bldP build="whole" bldLvl="1" animBg="1" rev="0" advAuto="0" spid="312" grpId="13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선"/>
          <p:cNvSpPr/>
          <p:nvPr/>
        </p:nvSpPr>
        <p:spPr>
          <a:xfrm>
            <a:off x="5461000" y="11201400"/>
            <a:ext cx="15145399" cy="0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315" name="문서 편집"/>
          <p:cNvSpPr/>
          <p:nvPr/>
        </p:nvSpPr>
        <p:spPr>
          <a:xfrm>
            <a:off x="5462986" y="10100064"/>
            <a:ext cx="894901" cy="9723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35" h="21600" fill="norm" stroke="1" extrusionOk="0">
                <a:moveTo>
                  <a:pt x="178" y="0"/>
                </a:moveTo>
                <a:cubicBezTo>
                  <a:pt x="80" y="0"/>
                  <a:pt x="0" y="72"/>
                  <a:pt x="0" y="162"/>
                </a:cubicBezTo>
                <a:lnTo>
                  <a:pt x="0" y="21438"/>
                </a:lnTo>
                <a:cubicBezTo>
                  <a:pt x="0" y="21528"/>
                  <a:pt x="80" y="21600"/>
                  <a:pt x="178" y="21600"/>
                </a:cubicBezTo>
                <a:lnTo>
                  <a:pt x="17891" y="21600"/>
                </a:lnTo>
                <a:cubicBezTo>
                  <a:pt x="17989" y="21600"/>
                  <a:pt x="18069" y="21528"/>
                  <a:pt x="18069" y="21438"/>
                </a:cubicBezTo>
                <a:lnTo>
                  <a:pt x="18069" y="10414"/>
                </a:lnTo>
                <a:lnTo>
                  <a:pt x="13054" y="15043"/>
                </a:lnTo>
                <a:cubicBezTo>
                  <a:pt x="12867" y="15216"/>
                  <a:pt x="12647" y="15358"/>
                  <a:pt x="12407" y="15463"/>
                </a:cubicBezTo>
                <a:lnTo>
                  <a:pt x="8385" y="17111"/>
                </a:lnTo>
                <a:cubicBezTo>
                  <a:pt x="8235" y="17177"/>
                  <a:pt x="8078" y="17032"/>
                  <a:pt x="8149" y="16892"/>
                </a:cubicBezTo>
                <a:lnTo>
                  <a:pt x="9963" y="13105"/>
                </a:lnTo>
                <a:cubicBezTo>
                  <a:pt x="10077" y="12882"/>
                  <a:pt x="10231" y="12679"/>
                  <a:pt x="10420" y="12504"/>
                </a:cubicBezTo>
                <a:lnTo>
                  <a:pt x="17644" y="5837"/>
                </a:lnTo>
                <a:lnTo>
                  <a:pt x="11926" y="5837"/>
                </a:lnTo>
                <a:cubicBezTo>
                  <a:pt x="11828" y="5837"/>
                  <a:pt x="11748" y="5765"/>
                  <a:pt x="11748" y="5674"/>
                </a:cubicBezTo>
                <a:lnTo>
                  <a:pt x="11748" y="58"/>
                </a:lnTo>
                <a:cubicBezTo>
                  <a:pt x="11748" y="26"/>
                  <a:pt x="11720" y="0"/>
                  <a:pt x="11685" y="0"/>
                </a:cubicBezTo>
                <a:lnTo>
                  <a:pt x="178" y="0"/>
                </a:lnTo>
                <a:close/>
                <a:moveTo>
                  <a:pt x="12563" y="86"/>
                </a:moveTo>
                <a:cubicBezTo>
                  <a:pt x="12541" y="94"/>
                  <a:pt x="12525" y="114"/>
                  <a:pt x="12525" y="140"/>
                </a:cubicBezTo>
                <a:lnTo>
                  <a:pt x="12525" y="4958"/>
                </a:lnTo>
                <a:cubicBezTo>
                  <a:pt x="12525" y="5048"/>
                  <a:pt x="12605" y="5120"/>
                  <a:pt x="12703" y="5120"/>
                </a:cubicBezTo>
                <a:lnTo>
                  <a:pt x="17917" y="5120"/>
                </a:lnTo>
                <a:cubicBezTo>
                  <a:pt x="17974" y="5120"/>
                  <a:pt x="18001" y="5058"/>
                  <a:pt x="17962" y="5021"/>
                </a:cubicBezTo>
                <a:lnTo>
                  <a:pt x="12632" y="99"/>
                </a:lnTo>
                <a:cubicBezTo>
                  <a:pt x="12612" y="81"/>
                  <a:pt x="12585" y="78"/>
                  <a:pt x="12563" y="86"/>
                </a:cubicBezTo>
                <a:close/>
                <a:moveTo>
                  <a:pt x="20172" y="4728"/>
                </a:moveTo>
                <a:cubicBezTo>
                  <a:pt x="20023" y="4734"/>
                  <a:pt x="19872" y="4794"/>
                  <a:pt x="19753" y="4903"/>
                </a:cubicBezTo>
                <a:lnTo>
                  <a:pt x="18916" y="5676"/>
                </a:lnTo>
                <a:cubicBezTo>
                  <a:pt x="18892" y="5699"/>
                  <a:pt x="18892" y="5736"/>
                  <a:pt x="18916" y="5758"/>
                </a:cubicBezTo>
                <a:lnTo>
                  <a:pt x="20419" y="7147"/>
                </a:lnTo>
                <a:cubicBezTo>
                  <a:pt x="20443" y="7170"/>
                  <a:pt x="20483" y="7170"/>
                  <a:pt x="20508" y="7147"/>
                </a:cubicBezTo>
                <a:lnTo>
                  <a:pt x="21345" y="6372"/>
                </a:lnTo>
                <a:cubicBezTo>
                  <a:pt x="21583" y="6154"/>
                  <a:pt x="21600" y="5815"/>
                  <a:pt x="21383" y="5615"/>
                </a:cubicBezTo>
                <a:lnTo>
                  <a:pt x="20576" y="4868"/>
                </a:lnTo>
                <a:cubicBezTo>
                  <a:pt x="20468" y="4768"/>
                  <a:pt x="20321" y="4722"/>
                  <a:pt x="20172" y="4728"/>
                </a:cubicBezTo>
                <a:close/>
                <a:moveTo>
                  <a:pt x="18322" y="6249"/>
                </a:moveTo>
                <a:cubicBezTo>
                  <a:pt x="18306" y="6249"/>
                  <a:pt x="18290" y="6255"/>
                  <a:pt x="18277" y="6266"/>
                </a:cubicBezTo>
                <a:lnTo>
                  <a:pt x="11222" y="12779"/>
                </a:lnTo>
                <a:cubicBezTo>
                  <a:pt x="11198" y="12801"/>
                  <a:pt x="11198" y="12838"/>
                  <a:pt x="11222" y="12861"/>
                </a:cubicBezTo>
                <a:lnTo>
                  <a:pt x="12727" y="14249"/>
                </a:lnTo>
                <a:cubicBezTo>
                  <a:pt x="12751" y="14272"/>
                  <a:pt x="12789" y="14272"/>
                  <a:pt x="12814" y="14249"/>
                </a:cubicBezTo>
                <a:lnTo>
                  <a:pt x="19869" y="7737"/>
                </a:lnTo>
                <a:cubicBezTo>
                  <a:pt x="19893" y="7714"/>
                  <a:pt x="19893" y="7677"/>
                  <a:pt x="19869" y="7655"/>
                </a:cubicBezTo>
                <a:lnTo>
                  <a:pt x="18366" y="6266"/>
                </a:lnTo>
                <a:cubicBezTo>
                  <a:pt x="18354" y="6255"/>
                  <a:pt x="18338" y="6249"/>
                  <a:pt x="18322" y="6249"/>
                </a:cubicBezTo>
                <a:close/>
                <a:moveTo>
                  <a:pt x="10691" y="13419"/>
                </a:moveTo>
                <a:cubicBezTo>
                  <a:pt x="10671" y="13422"/>
                  <a:pt x="10653" y="13432"/>
                  <a:pt x="10644" y="13451"/>
                </a:cubicBezTo>
                <a:lnTo>
                  <a:pt x="9401" y="15879"/>
                </a:lnTo>
                <a:cubicBezTo>
                  <a:pt x="9375" y="15929"/>
                  <a:pt x="9430" y="15979"/>
                  <a:pt x="9483" y="15955"/>
                </a:cubicBezTo>
                <a:lnTo>
                  <a:pt x="12114" y="14808"/>
                </a:lnTo>
                <a:cubicBezTo>
                  <a:pt x="12154" y="14790"/>
                  <a:pt x="12161" y="14741"/>
                  <a:pt x="12130" y="14712"/>
                </a:cubicBezTo>
                <a:lnTo>
                  <a:pt x="10745" y="13434"/>
                </a:lnTo>
                <a:cubicBezTo>
                  <a:pt x="10730" y="13420"/>
                  <a:pt x="10710" y="13416"/>
                  <a:pt x="10691" y="13419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>
              <a:defRPr b="0" sz="3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pic>
        <p:nvPicPr>
          <p:cNvPr id="316" name="lecture ppt 1.png" descr="lecture ppt 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21708" y="322616"/>
            <a:ext cx="23647068" cy="13070768"/>
          </a:xfrm>
          <a:prstGeom prst="rect">
            <a:avLst/>
          </a:prstGeom>
          <a:ln w="12700">
            <a:miter lim="400000"/>
          </a:ln>
        </p:spPr>
      </p:pic>
      <p:sp>
        <p:nvSpPr>
          <p:cNvPr id="317" name="UNIT 12 - 영작연습"/>
          <p:cNvSpPr txBox="1"/>
          <p:nvPr/>
        </p:nvSpPr>
        <p:spPr>
          <a:xfrm>
            <a:off x="741688" y="1105398"/>
            <a:ext cx="3774497" cy="7143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 b="0"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pPr/>
            <a:r>
              <a:t>UNIT 12 - 영작연습</a:t>
            </a:r>
          </a:p>
        </p:txBody>
      </p:sp>
      <p:sp>
        <p:nvSpPr>
          <p:cNvPr id="318" name="1. 뜨거운 여름 날이다.…"/>
          <p:cNvSpPr txBox="1"/>
          <p:nvPr/>
        </p:nvSpPr>
        <p:spPr>
          <a:xfrm>
            <a:off x="5601406" y="3570369"/>
            <a:ext cx="7339204" cy="18319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 algn="just" defTabSz="457200">
              <a:lnSpc>
                <a:spcPts val="6800"/>
              </a:lnSpc>
              <a:spcBef>
                <a:spcPts val="5600"/>
              </a:spcBef>
              <a:defRPr b="0" sz="4000">
                <a:solidFill>
                  <a:srgbClr val="515052"/>
                </a:solidFill>
                <a:latin typeface="Source Han Sans K Bold"/>
                <a:ea typeface="Source Han Sans K Bold"/>
                <a:cs typeface="Source Han Sans K Bold"/>
                <a:sym typeface="Source Han Sans K Bold"/>
              </a:defRPr>
            </a:pPr>
            <a:r>
              <a:t>1. 뜨거운 여름 날이다. </a:t>
            </a:r>
          </a:p>
          <a:p>
            <a:pPr algn="just" defTabSz="457200">
              <a:lnSpc>
                <a:spcPts val="6000"/>
              </a:lnSpc>
              <a:spcBef>
                <a:spcPts val="1700"/>
              </a:spcBef>
              <a:defRPr b="0" sz="4000">
                <a:solidFill>
                  <a:srgbClr val="515052"/>
                </a:solidFill>
                <a:latin typeface="Source Han Sans K Bold"/>
                <a:ea typeface="Source Han Sans K Bold"/>
                <a:cs typeface="Source Han Sans K Bold"/>
                <a:sym typeface="Source Han Sans K Bold"/>
              </a:defRPr>
            </a:pPr>
            <a:r>
              <a:t>     [a hot summer day / is / it] </a:t>
            </a:r>
          </a:p>
        </p:txBody>
      </p:sp>
      <p:sp>
        <p:nvSpPr>
          <p:cNvPr id="319" name="타원형"/>
          <p:cNvSpPr/>
          <p:nvPr/>
        </p:nvSpPr>
        <p:spPr>
          <a:xfrm>
            <a:off x="9248693" y="3604330"/>
            <a:ext cx="1133262" cy="806420"/>
          </a:xfrm>
          <a:prstGeom prst="ellips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b="0" sz="3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320" name="It is a hot summer day."/>
          <p:cNvSpPr txBox="1"/>
          <p:nvPr/>
        </p:nvSpPr>
        <p:spPr>
          <a:xfrm>
            <a:off x="7082755" y="10318297"/>
            <a:ext cx="5785740" cy="8794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 algn="just" defTabSz="457200">
              <a:lnSpc>
                <a:spcPts val="6000"/>
              </a:lnSpc>
              <a:spcBef>
                <a:spcPts val="1700"/>
              </a:spcBef>
              <a:defRPr b="0" sz="4000">
                <a:solidFill>
                  <a:srgbClr val="515052"/>
                </a:solidFill>
                <a:latin typeface="Source Han Sans K Bold"/>
                <a:ea typeface="Source Han Sans K Bold"/>
                <a:cs typeface="Source Han Sans K Bold"/>
                <a:sym typeface="Source Han Sans K Bold"/>
              </a:defRPr>
            </a:lvl1pPr>
          </a:lstStyle>
          <a:p>
            <a:pPr/>
            <a:r>
              <a:t>It is a hot summer day.</a:t>
            </a:r>
          </a:p>
        </p:txBody>
      </p:sp>
      <p:sp>
        <p:nvSpPr>
          <p:cNvPr id="321" name="선"/>
          <p:cNvSpPr/>
          <p:nvPr/>
        </p:nvSpPr>
        <p:spPr>
          <a:xfrm>
            <a:off x="6228653" y="4408898"/>
            <a:ext cx="3038439" cy="1"/>
          </a:xfrm>
          <a:prstGeom prst="lin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1000"/>
                                        <p:tgtEl>
                                          <p:spTgt spid="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2" dur="1000"/>
                                        <p:tgtEl>
                                          <p:spTgt spid="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32" presetID="23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20" grpId="3"/>
      <p:bldP build="whole" bldLvl="1" animBg="1" rev="0" advAuto="0" spid="321" grpId="2"/>
      <p:bldP build="whole" bldLvl="1" animBg="1" rev="0" advAuto="0" spid="319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선"/>
          <p:cNvSpPr/>
          <p:nvPr/>
        </p:nvSpPr>
        <p:spPr>
          <a:xfrm>
            <a:off x="5461000" y="11201400"/>
            <a:ext cx="15145399" cy="0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324" name="문서 편집"/>
          <p:cNvSpPr/>
          <p:nvPr/>
        </p:nvSpPr>
        <p:spPr>
          <a:xfrm>
            <a:off x="5462986" y="10100064"/>
            <a:ext cx="894901" cy="9723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35" h="21600" fill="norm" stroke="1" extrusionOk="0">
                <a:moveTo>
                  <a:pt x="178" y="0"/>
                </a:moveTo>
                <a:cubicBezTo>
                  <a:pt x="80" y="0"/>
                  <a:pt x="0" y="72"/>
                  <a:pt x="0" y="162"/>
                </a:cubicBezTo>
                <a:lnTo>
                  <a:pt x="0" y="21438"/>
                </a:lnTo>
                <a:cubicBezTo>
                  <a:pt x="0" y="21528"/>
                  <a:pt x="80" y="21600"/>
                  <a:pt x="178" y="21600"/>
                </a:cubicBezTo>
                <a:lnTo>
                  <a:pt x="17891" y="21600"/>
                </a:lnTo>
                <a:cubicBezTo>
                  <a:pt x="17989" y="21600"/>
                  <a:pt x="18069" y="21528"/>
                  <a:pt x="18069" y="21438"/>
                </a:cubicBezTo>
                <a:lnTo>
                  <a:pt x="18069" y="10414"/>
                </a:lnTo>
                <a:lnTo>
                  <a:pt x="13054" y="15043"/>
                </a:lnTo>
                <a:cubicBezTo>
                  <a:pt x="12867" y="15216"/>
                  <a:pt x="12647" y="15358"/>
                  <a:pt x="12407" y="15463"/>
                </a:cubicBezTo>
                <a:lnTo>
                  <a:pt x="8385" y="17111"/>
                </a:lnTo>
                <a:cubicBezTo>
                  <a:pt x="8235" y="17177"/>
                  <a:pt x="8078" y="17032"/>
                  <a:pt x="8149" y="16892"/>
                </a:cubicBezTo>
                <a:lnTo>
                  <a:pt x="9963" y="13105"/>
                </a:lnTo>
                <a:cubicBezTo>
                  <a:pt x="10077" y="12882"/>
                  <a:pt x="10231" y="12679"/>
                  <a:pt x="10420" y="12504"/>
                </a:cubicBezTo>
                <a:lnTo>
                  <a:pt x="17644" y="5837"/>
                </a:lnTo>
                <a:lnTo>
                  <a:pt x="11926" y="5837"/>
                </a:lnTo>
                <a:cubicBezTo>
                  <a:pt x="11828" y="5837"/>
                  <a:pt x="11748" y="5765"/>
                  <a:pt x="11748" y="5674"/>
                </a:cubicBezTo>
                <a:lnTo>
                  <a:pt x="11748" y="58"/>
                </a:lnTo>
                <a:cubicBezTo>
                  <a:pt x="11748" y="26"/>
                  <a:pt x="11720" y="0"/>
                  <a:pt x="11685" y="0"/>
                </a:cubicBezTo>
                <a:lnTo>
                  <a:pt x="178" y="0"/>
                </a:lnTo>
                <a:close/>
                <a:moveTo>
                  <a:pt x="12563" y="86"/>
                </a:moveTo>
                <a:cubicBezTo>
                  <a:pt x="12541" y="94"/>
                  <a:pt x="12525" y="114"/>
                  <a:pt x="12525" y="140"/>
                </a:cubicBezTo>
                <a:lnTo>
                  <a:pt x="12525" y="4958"/>
                </a:lnTo>
                <a:cubicBezTo>
                  <a:pt x="12525" y="5048"/>
                  <a:pt x="12605" y="5120"/>
                  <a:pt x="12703" y="5120"/>
                </a:cubicBezTo>
                <a:lnTo>
                  <a:pt x="17917" y="5120"/>
                </a:lnTo>
                <a:cubicBezTo>
                  <a:pt x="17974" y="5120"/>
                  <a:pt x="18001" y="5058"/>
                  <a:pt x="17962" y="5021"/>
                </a:cubicBezTo>
                <a:lnTo>
                  <a:pt x="12632" y="99"/>
                </a:lnTo>
                <a:cubicBezTo>
                  <a:pt x="12612" y="81"/>
                  <a:pt x="12585" y="78"/>
                  <a:pt x="12563" y="86"/>
                </a:cubicBezTo>
                <a:close/>
                <a:moveTo>
                  <a:pt x="20172" y="4728"/>
                </a:moveTo>
                <a:cubicBezTo>
                  <a:pt x="20023" y="4734"/>
                  <a:pt x="19872" y="4794"/>
                  <a:pt x="19753" y="4903"/>
                </a:cubicBezTo>
                <a:lnTo>
                  <a:pt x="18916" y="5676"/>
                </a:lnTo>
                <a:cubicBezTo>
                  <a:pt x="18892" y="5699"/>
                  <a:pt x="18892" y="5736"/>
                  <a:pt x="18916" y="5758"/>
                </a:cubicBezTo>
                <a:lnTo>
                  <a:pt x="20419" y="7147"/>
                </a:lnTo>
                <a:cubicBezTo>
                  <a:pt x="20443" y="7170"/>
                  <a:pt x="20483" y="7170"/>
                  <a:pt x="20508" y="7147"/>
                </a:cubicBezTo>
                <a:lnTo>
                  <a:pt x="21345" y="6372"/>
                </a:lnTo>
                <a:cubicBezTo>
                  <a:pt x="21583" y="6154"/>
                  <a:pt x="21600" y="5815"/>
                  <a:pt x="21383" y="5615"/>
                </a:cubicBezTo>
                <a:lnTo>
                  <a:pt x="20576" y="4868"/>
                </a:lnTo>
                <a:cubicBezTo>
                  <a:pt x="20468" y="4768"/>
                  <a:pt x="20321" y="4722"/>
                  <a:pt x="20172" y="4728"/>
                </a:cubicBezTo>
                <a:close/>
                <a:moveTo>
                  <a:pt x="18322" y="6249"/>
                </a:moveTo>
                <a:cubicBezTo>
                  <a:pt x="18306" y="6249"/>
                  <a:pt x="18290" y="6255"/>
                  <a:pt x="18277" y="6266"/>
                </a:cubicBezTo>
                <a:lnTo>
                  <a:pt x="11222" y="12779"/>
                </a:lnTo>
                <a:cubicBezTo>
                  <a:pt x="11198" y="12801"/>
                  <a:pt x="11198" y="12838"/>
                  <a:pt x="11222" y="12861"/>
                </a:cubicBezTo>
                <a:lnTo>
                  <a:pt x="12727" y="14249"/>
                </a:lnTo>
                <a:cubicBezTo>
                  <a:pt x="12751" y="14272"/>
                  <a:pt x="12789" y="14272"/>
                  <a:pt x="12814" y="14249"/>
                </a:cubicBezTo>
                <a:lnTo>
                  <a:pt x="19869" y="7737"/>
                </a:lnTo>
                <a:cubicBezTo>
                  <a:pt x="19893" y="7714"/>
                  <a:pt x="19893" y="7677"/>
                  <a:pt x="19869" y="7655"/>
                </a:cubicBezTo>
                <a:lnTo>
                  <a:pt x="18366" y="6266"/>
                </a:lnTo>
                <a:cubicBezTo>
                  <a:pt x="18354" y="6255"/>
                  <a:pt x="18338" y="6249"/>
                  <a:pt x="18322" y="6249"/>
                </a:cubicBezTo>
                <a:close/>
                <a:moveTo>
                  <a:pt x="10691" y="13419"/>
                </a:moveTo>
                <a:cubicBezTo>
                  <a:pt x="10671" y="13422"/>
                  <a:pt x="10653" y="13432"/>
                  <a:pt x="10644" y="13451"/>
                </a:cubicBezTo>
                <a:lnTo>
                  <a:pt x="9401" y="15879"/>
                </a:lnTo>
                <a:cubicBezTo>
                  <a:pt x="9375" y="15929"/>
                  <a:pt x="9430" y="15979"/>
                  <a:pt x="9483" y="15955"/>
                </a:cubicBezTo>
                <a:lnTo>
                  <a:pt x="12114" y="14808"/>
                </a:lnTo>
                <a:cubicBezTo>
                  <a:pt x="12154" y="14790"/>
                  <a:pt x="12161" y="14741"/>
                  <a:pt x="12130" y="14712"/>
                </a:cubicBezTo>
                <a:lnTo>
                  <a:pt x="10745" y="13434"/>
                </a:lnTo>
                <a:cubicBezTo>
                  <a:pt x="10730" y="13420"/>
                  <a:pt x="10710" y="13416"/>
                  <a:pt x="10691" y="13419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>
              <a:defRPr b="0" sz="3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pic>
        <p:nvPicPr>
          <p:cNvPr id="325" name="lecture ppt 1.png" descr="lecture ppt 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21708" y="322616"/>
            <a:ext cx="23647068" cy="13070768"/>
          </a:xfrm>
          <a:prstGeom prst="rect">
            <a:avLst/>
          </a:prstGeom>
          <a:ln w="12700">
            <a:miter lim="400000"/>
          </a:ln>
        </p:spPr>
      </p:pic>
      <p:sp>
        <p:nvSpPr>
          <p:cNvPr id="326" name="UNIT 12 - 영작연습"/>
          <p:cNvSpPr txBox="1"/>
          <p:nvPr/>
        </p:nvSpPr>
        <p:spPr>
          <a:xfrm>
            <a:off x="741688" y="1105398"/>
            <a:ext cx="3774497" cy="7143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 b="0"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pPr/>
            <a:r>
              <a:t>UNIT 12 - 영작연습</a:t>
            </a:r>
          </a:p>
        </p:txBody>
      </p:sp>
      <p:sp>
        <p:nvSpPr>
          <p:cNvPr id="327" name="2. 나는 아이스크림을 먹는다.…"/>
          <p:cNvSpPr txBox="1"/>
          <p:nvPr/>
        </p:nvSpPr>
        <p:spPr>
          <a:xfrm>
            <a:off x="5601406" y="3570369"/>
            <a:ext cx="6387212" cy="18319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 algn="just" defTabSz="457200">
              <a:lnSpc>
                <a:spcPts val="6800"/>
              </a:lnSpc>
              <a:spcBef>
                <a:spcPts val="5600"/>
              </a:spcBef>
              <a:defRPr b="0" sz="4000">
                <a:solidFill>
                  <a:srgbClr val="515052"/>
                </a:solidFill>
                <a:latin typeface="Source Han Sans K Bold"/>
                <a:ea typeface="Source Han Sans K Bold"/>
                <a:cs typeface="Source Han Sans K Bold"/>
                <a:sym typeface="Source Han Sans K Bold"/>
              </a:defRPr>
            </a:pPr>
            <a:r>
              <a:t>2. 나는 아이스크림을 먹는다. </a:t>
            </a:r>
          </a:p>
          <a:p>
            <a:pPr algn="just" defTabSz="457200">
              <a:lnSpc>
                <a:spcPts val="6000"/>
              </a:lnSpc>
              <a:spcBef>
                <a:spcPts val="1700"/>
              </a:spcBef>
              <a:defRPr b="0" sz="4000">
                <a:solidFill>
                  <a:srgbClr val="515052"/>
                </a:solidFill>
                <a:latin typeface="Source Han Sans K Bold"/>
                <a:ea typeface="Source Han Sans K Bold"/>
                <a:cs typeface="Source Han Sans K Bold"/>
                <a:sym typeface="Source Han Sans K Bold"/>
              </a:defRPr>
            </a:pPr>
            <a:r>
              <a:t>     [I / an ice cream / eat] </a:t>
            </a:r>
          </a:p>
        </p:txBody>
      </p:sp>
      <p:sp>
        <p:nvSpPr>
          <p:cNvPr id="328" name="타원형"/>
          <p:cNvSpPr/>
          <p:nvPr/>
        </p:nvSpPr>
        <p:spPr>
          <a:xfrm>
            <a:off x="10137693" y="3604330"/>
            <a:ext cx="1513947" cy="806420"/>
          </a:xfrm>
          <a:prstGeom prst="ellips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b="0" sz="3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329" name="I eat an ice cream."/>
          <p:cNvSpPr txBox="1"/>
          <p:nvPr/>
        </p:nvSpPr>
        <p:spPr>
          <a:xfrm>
            <a:off x="7082755" y="10318297"/>
            <a:ext cx="4630548" cy="8794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 algn="just" defTabSz="457200">
              <a:lnSpc>
                <a:spcPts val="6000"/>
              </a:lnSpc>
              <a:spcBef>
                <a:spcPts val="1700"/>
              </a:spcBef>
              <a:defRPr b="0" sz="4000">
                <a:solidFill>
                  <a:srgbClr val="515052"/>
                </a:solidFill>
                <a:latin typeface="Source Han Sans K Bold"/>
                <a:ea typeface="Source Han Sans K Bold"/>
                <a:cs typeface="Source Han Sans K Bold"/>
                <a:sym typeface="Source Han Sans K Bold"/>
              </a:defRPr>
            </a:lvl1pPr>
          </a:lstStyle>
          <a:p>
            <a:pPr/>
            <a:r>
              <a:t>I eat an ice cream.</a:t>
            </a:r>
          </a:p>
        </p:txBody>
      </p:sp>
      <p:sp>
        <p:nvSpPr>
          <p:cNvPr id="330" name="선"/>
          <p:cNvSpPr/>
          <p:nvPr/>
        </p:nvSpPr>
        <p:spPr>
          <a:xfrm>
            <a:off x="6228653" y="4408898"/>
            <a:ext cx="1056396" cy="1"/>
          </a:xfrm>
          <a:prstGeom prst="lin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331" name="선"/>
          <p:cNvSpPr/>
          <p:nvPr/>
        </p:nvSpPr>
        <p:spPr>
          <a:xfrm>
            <a:off x="7401845" y="4408898"/>
            <a:ext cx="2786335" cy="1"/>
          </a:xfrm>
          <a:prstGeom prst="lin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1000"/>
                                        <p:tgtEl>
                                          <p:spTgt spid="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1000"/>
                                        <p:tgtEl>
                                          <p:spTgt spid="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7" dur="1000"/>
                                        <p:tgtEl>
                                          <p:spTgt spid="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Subtype="32" presetID="23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28" grpId="2"/>
      <p:bldP build="whole" bldLvl="1" animBg="1" rev="0" advAuto="0" spid="329" grpId="4"/>
      <p:bldP build="whole" bldLvl="1" animBg="1" rev="0" advAuto="0" spid="331" grpId="3"/>
      <p:bldP build="whole" bldLvl="1" animBg="1" rev="0" advAuto="0" spid="330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선"/>
          <p:cNvSpPr/>
          <p:nvPr/>
        </p:nvSpPr>
        <p:spPr>
          <a:xfrm>
            <a:off x="5461000" y="11201400"/>
            <a:ext cx="15145399" cy="0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334" name="문서 편집"/>
          <p:cNvSpPr/>
          <p:nvPr/>
        </p:nvSpPr>
        <p:spPr>
          <a:xfrm>
            <a:off x="5462986" y="10100064"/>
            <a:ext cx="894901" cy="9723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35" h="21600" fill="norm" stroke="1" extrusionOk="0">
                <a:moveTo>
                  <a:pt x="178" y="0"/>
                </a:moveTo>
                <a:cubicBezTo>
                  <a:pt x="80" y="0"/>
                  <a:pt x="0" y="72"/>
                  <a:pt x="0" y="162"/>
                </a:cubicBezTo>
                <a:lnTo>
                  <a:pt x="0" y="21438"/>
                </a:lnTo>
                <a:cubicBezTo>
                  <a:pt x="0" y="21528"/>
                  <a:pt x="80" y="21600"/>
                  <a:pt x="178" y="21600"/>
                </a:cubicBezTo>
                <a:lnTo>
                  <a:pt x="17891" y="21600"/>
                </a:lnTo>
                <a:cubicBezTo>
                  <a:pt x="17989" y="21600"/>
                  <a:pt x="18069" y="21528"/>
                  <a:pt x="18069" y="21438"/>
                </a:cubicBezTo>
                <a:lnTo>
                  <a:pt x="18069" y="10414"/>
                </a:lnTo>
                <a:lnTo>
                  <a:pt x="13054" y="15043"/>
                </a:lnTo>
                <a:cubicBezTo>
                  <a:pt x="12867" y="15216"/>
                  <a:pt x="12647" y="15358"/>
                  <a:pt x="12407" y="15463"/>
                </a:cubicBezTo>
                <a:lnTo>
                  <a:pt x="8385" y="17111"/>
                </a:lnTo>
                <a:cubicBezTo>
                  <a:pt x="8235" y="17177"/>
                  <a:pt x="8078" y="17032"/>
                  <a:pt x="8149" y="16892"/>
                </a:cubicBezTo>
                <a:lnTo>
                  <a:pt x="9963" y="13105"/>
                </a:lnTo>
                <a:cubicBezTo>
                  <a:pt x="10077" y="12882"/>
                  <a:pt x="10231" y="12679"/>
                  <a:pt x="10420" y="12504"/>
                </a:cubicBezTo>
                <a:lnTo>
                  <a:pt x="17644" y="5837"/>
                </a:lnTo>
                <a:lnTo>
                  <a:pt x="11926" y="5837"/>
                </a:lnTo>
                <a:cubicBezTo>
                  <a:pt x="11828" y="5837"/>
                  <a:pt x="11748" y="5765"/>
                  <a:pt x="11748" y="5674"/>
                </a:cubicBezTo>
                <a:lnTo>
                  <a:pt x="11748" y="58"/>
                </a:lnTo>
                <a:cubicBezTo>
                  <a:pt x="11748" y="26"/>
                  <a:pt x="11720" y="0"/>
                  <a:pt x="11685" y="0"/>
                </a:cubicBezTo>
                <a:lnTo>
                  <a:pt x="178" y="0"/>
                </a:lnTo>
                <a:close/>
                <a:moveTo>
                  <a:pt x="12563" y="86"/>
                </a:moveTo>
                <a:cubicBezTo>
                  <a:pt x="12541" y="94"/>
                  <a:pt x="12525" y="114"/>
                  <a:pt x="12525" y="140"/>
                </a:cubicBezTo>
                <a:lnTo>
                  <a:pt x="12525" y="4958"/>
                </a:lnTo>
                <a:cubicBezTo>
                  <a:pt x="12525" y="5048"/>
                  <a:pt x="12605" y="5120"/>
                  <a:pt x="12703" y="5120"/>
                </a:cubicBezTo>
                <a:lnTo>
                  <a:pt x="17917" y="5120"/>
                </a:lnTo>
                <a:cubicBezTo>
                  <a:pt x="17974" y="5120"/>
                  <a:pt x="18001" y="5058"/>
                  <a:pt x="17962" y="5021"/>
                </a:cubicBezTo>
                <a:lnTo>
                  <a:pt x="12632" y="99"/>
                </a:lnTo>
                <a:cubicBezTo>
                  <a:pt x="12612" y="81"/>
                  <a:pt x="12585" y="78"/>
                  <a:pt x="12563" y="86"/>
                </a:cubicBezTo>
                <a:close/>
                <a:moveTo>
                  <a:pt x="20172" y="4728"/>
                </a:moveTo>
                <a:cubicBezTo>
                  <a:pt x="20023" y="4734"/>
                  <a:pt x="19872" y="4794"/>
                  <a:pt x="19753" y="4903"/>
                </a:cubicBezTo>
                <a:lnTo>
                  <a:pt x="18916" y="5676"/>
                </a:lnTo>
                <a:cubicBezTo>
                  <a:pt x="18892" y="5699"/>
                  <a:pt x="18892" y="5736"/>
                  <a:pt x="18916" y="5758"/>
                </a:cubicBezTo>
                <a:lnTo>
                  <a:pt x="20419" y="7147"/>
                </a:lnTo>
                <a:cubicBezTo>
                  <a:pt x="20443" y="7170"/>
                  <a:pt x="20483" y="7170"/>
                  <a:pt x="20508" y="7147"/>
                </a:cubicBezTo>
                <a:lnTo>
                  <a:pt x="21345" y="6372"/>
                </a:lnTo>
                <a:cubicBezTo>
                  <a:pt x="21583" y="6154"/>
                  <a:pt x="21600" y="5815"/>
                  <a:pt x="21383" y="5615"/>
                </a:cubicBezTo>
                <a:lnTo>
                  <a:pt x="20576" y="4868"/>
                </a:lnTo>
                <a:cubicBezTo>
                  <a:pt x="20468" y="4768"/>
                  <a:pt x="20321" y="4722"/>
                  <a:pt x="20172" y="4728"/>
                </a:cubicBezTo>
                <a:close/>
                <a:moveTo>
                  <a:pt x="18322" y="6249"/>
                </a:moveTo>
                <a:cubicBezTo>
                  <a:pt x="18306" y="6249"/>
                  <a:pt x="18290" y="6255"/>
                  <a:pt x="18277" y="6266"/>
                </a:cubicBezTo>
                <a:lnTo>
                  <a:pt x="11222" y="12779"/>
                </a:lnTo>
                <a:cubicBezTo>
                  <a:pt x="11198" y="12801"/>
                  <a:pt x="11198" y="12838"/>
                  <a:pt x="11222" y="12861"/>
                </a:cubicBezTo>
                <a:lnTo>
                  <a:pt x="12727" y="14249"/>
                </a:lnTo>
                <a:cubicBezTo>
                  <a:pt x="12751" y="14272"/>
                  <a:pt x="12789" y="14272"/>
                  <a:pt x="12814" y="14249"/>
                </a:cubicBezTo>
                <a:lnTo>
                  <a:pt x="19869" y="7737"/>
                </a:lnTo>
                <a:cubicBezTo>
                  <a:pt x="19893" y="7714"/>
                  <a:pt x="19893" y="7677"/>
                  <a:pt x="19869" y="7655"/>
                </a:cubicBezTo>
                <a:lnTo>
                  <a:pt x="18366" y="6266"/>
                </a:lnTo>
                <a:cubicBezTo>
                  <a:pt x="18354" y="6255"/>
                  <a:pt x="18338" y="6249"/>
                  <a:pt x="18322" y="6249"/>
                </a:cubicBezTo>
                <a:close/>
                <a:moveTo>
                  <a:pt x="10691" y="13419"/>
                </a:moveTo>
                <a:cubicBezTo>
                  <a:pt x="10671" y="13422"/>
                  <a:pt x="10653" y="13432"/>
                  <a:pt x="10644" y="13451"/>
                </a:cubicBezTo>
                <a:lnTo>
                  <a:pt x="9401" y="15879"/>
                </a:lnTo>
                <a:cubicBezTo>
                  <a:pt x="9375" y="15929"/>
                  <a:pt x="9430" y="15979"/>
                  <a:pt x="9483" y="15955"/>
                </a:cubicBezTo>
                <a:lnTo>
                  <a:pt x="12114" y="14808"/>
                </a:lnTo>
                <a:cubicBezTo>
                  <a:pt x="12154" y="14790"/>
                  <a:pt x="12161" y="14741"/>
                  <a:pt x="12130" y="14712"/>
                </a:cubicBezTo>
                <a:lnTo>
                  <a:pt x="10745" y="13434"/>
                </a:lnTo>
                <a:cubicBezTo>
                  <a:pt x="10730" y="13420"/>
                  <a:pt x="10710" y="13416"/>
                  <a:pt x="10691" y="13419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>
              <a:defRPr b="0" sz="3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pic>
        <p:nvPicPr>
          <p:cNvPr id="335" name="lecture ppt 1.png" descr="lecture ppt 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21708" y="322616"/>
            <a:ext cx="23647068" cy="13070768"/>
          </a:xfrm>
          <a:prstGeom prst="rect">
            <a:avLst/>
          </a:prstGeom>
          <a:ln w="12700">
            <a:miter lim="400000"/>
          </a:ln>
        </p:spPr>
      </p:pic>
      <p:sp>
        <p:nvSpPr>
          <p:cNvPr id="336" name="UNIT 12 - 영작연습"/>
          <p:cNvSpPr txBox="1"/>
          <p:nvPr/>
        </p:nvSpPr>
        <p:spPr>
          <a:xfrm>
            <a:off x="741688" y="1105398"/>
            <a:ext cx="3774497" cy="7143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 b="0"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pPr/>
            <a:r>
              <a:t>UNIT 12 - 영작연습</a:t>
            </a:r>
          </a:p>
        </p:txBody>
      </p:sp>
      <p:sp>
        <p:nvSpPr>
          <p:cNvPr id="337" name="3. Jane은 수영을 한다.…"/>
          <p:cNvSpPr txBox="1"/>
          <p:nvPr/>
        </p:nvSpPr>
        <p:spPr>
          <a:xfrm>
            <a:off x="5601406" y="3570369"/>
            <a:ext cx="5259960" cy="18319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 algn="just" defTabSz="457200">
              <a:lnSpc>
                <a:spcPts val="6800"/>
              </a:lnSpc>
              <a:spcBef>
                <a:spcPts val="5600"/>
              </a:spcBef>
              <a:defRPr b="0" sz="4000">
                <a:solidFill>
                  <a:srgbClr val="515052"/>
                </a:solidFill>
                <a:latin typeface="Source Han Sans K Bold"/>
                <a:ea typeface="Source Han Sans K Bold"/>
                <a:cs typeface="Source Han Sans K Bold"/>
                <a:sym typeface="Source Han Sans K Bold"/>
              </a:defRPr>
            </a:pPr>
            <a:r>
              <a:t>3. Jane은 수영을 한다. </a:t>
            </a:r>
          </a:p>
          <a:p>
            <a:pPr algn="just" defTabSz="457200">
              <a:lnSpc>
                <a:spcPts val="6000"/>
              </a:lnSpc>
              <a:spcBef>
                <a:spcPts val="1700"/>
              </a:spcBef>
              <a:defRPr b="0" sz="4000">
                <a:solidFill>
                  <a:srgbClr val="515052"/>
                </a:solidFill>
                <a:latin typeface="Source Han Sans K Bold"/>
                <a:ea typeface="Source Han Sans K Bold"/>
                <a:cs typeface="Source Han Sans K Bold"/>
                <a:sym typeface="Source Han Sans K Bold"/>
              </a:defRPr>
            </a:pPr>
            <a:r>
              <a:t>     [Jane / swims] </a:t>
            </a:r>
          </a:p>
        </p:txBody>
      </p:sp>
      <p:sp>
        <p:nvSpPr>
          <p:cNvPr id="338" name="타원형"/>
          <p:cNvSpPr/>
          <p:nvPr/>
        </p:nvSpPr>
        <p:spPr>
          <a:xfrm>
            <a:off x="8067354" y="3604330"/>
            <a:ext cx="2431735" cy="806420"/>
          </a:xfrm>
          <a:prstGeom prst="ellips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b="0" sz="3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339" name="Jane swims."/>
          <p:cNvSpPr txBox="1"/>
          <p:nvPr/>
        </p:nvSpPr>
        <p:spPr>
          <a:xfrm>
            <a:off x="7082755" y="10318297"/>
            <a:ext cx="3231008" cy="8794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 algn="just" defTabSz="457200">
              <a:lnSpc>
                <a:spcPts val="6000"/>
              </a:lnSpc>
              <a:spcBef>
                <a:spcPts val="1700"/>
              </a:spcBef>
              <a:defRPr b="0" sz="4000">
                <a:solidFill>
                  <a:srgbClr val="515052"/>
                </a:solidFill>
                <a:latin typeface="Source Han Sans K Bold"/>
                <a:ea typeface="Source Han Sans K Bold"/>
                <a:cs typeface="Source Han Sans K Bold"/>
                <a:sym typeface="Source Han Sans K Bold"/>
              </a:defRPr>
            </a:lvl1pPr>
          </a:lstStyle>
          <a:p>
            <a:pPr/>
            <a:r>
              <a:t>Jane swims.</a:t>
            </a:r>
          </a:p>
        </p:txBody>
      </p:sp>
      <p:sp>
        <p:nvSpPr>
          <p:cNvPr id="340" name="선"/>
          <p:cNvSpPr/>
          <p:nvPr/>
        </p:nvSpPr>
        <p:spPr>
          <a:xfrm>
            <a:off x="6228653" y="4408898"/>
            <a:ext cx="1552047" cy="1"/>
          </a:xfrm>
          <a:prstGeom prst="lin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1000"/>
                                        <p:tgtEl>
                                          <p:spTgt spid="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1000"/>
                                        <p:tgtEl>
                                          <p:spTgt spid="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32" presetID="23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40" grpId="1"/>
      <p:bldP build="whole" bldLvl="1" animBg="1" rev="0" advAuto="0" spid="339" grpId="3"/>
      <p:bldP build="whole" bldLvl="1" animBg="1" rev="0" advAuto="0" spid="338" grpId="2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선"/>
          <p:cNvSpPr/>
          <p:nvPr/>
        </p:nvSpPr>
        <p:spPr>
          <a:xfrm>
            <a:off x="5461000" y="11201400"/>
            <a:ext cx="15145399" cy="0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343" name="문서 편집"/>
          <p:cNvSpPr/>
          <p:nvPr/>
        </p:nvSpPr>
        <p:spPr>
          <a:xfrm>
            <a:off x="5462986" y="10100064"/>
            <a:ext cx="894901" cy="9723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35" h="21600" fill="norm" stroke="1" extrusionOk="0">
                <a:moveTo>
                  <a:pt x="178" y="0"/>
                </a:moveTo>
                <a:cubicBezTo>
                  <a:pt x="80" y="0"/>
                  <a:pt x="0" y="72"/>
                  <a:pt x="0" y="162"/>
                </a:cubicBezTo>
                <a:lnTo>
                  <a:pt x="0" y="21438"/>
                </a:lnTo>
                <a:cubicBezTo>
                  <a:pt x="0" y="21528"/>
                  <a:pt x="80" y="21600"/>
                  <a:pt x="178" y="21600"/>
                </a:cubicBezTo>
                <a:lnTo>
                  <a:pt x="17891" y="21600"/>
                </a:lnTo>
                <a:cubicBezTo>
                  <a:pt x="17989" y="21600"/>
                  <a:pt x="18069" y="21528"/>
                  <a:pt x="18069" y="21438"/>
                </a:cubicBezTo>
                <a:lnTo>
                  <a:pt x="18069" y="10414"/>
                </a:lnTo>
                <a:lnTo>
                  <a:pt x="13054" y="15043"/>
                </a:lnTo>
                <a:cubicBezTo>
                  <a:pt x="12867" y="15216"/>
                  <a:pt x="12647" y="15358"/>
                  <a:pt x="12407" y="15463"/>
                </a:cubicBezTo>
                <a:lnTo>
                  <a:pt x="8385" y="17111"/>
                </a:lnTo>
                <a:cubicBezTo>
                  <a:pt x="8235" y="17177"/>
                  <a:pt x="8078" y="17032"/>
                  <a:pt x="8149" y="16892"/>
                </a:cubicBezTo>
                <a:lnTo>
                  <a:pt x="9963" y="13105"/>
                </a:lnTo>
                <a:cubicBezTo>
                  <a:pt x="10077" y="12882"/>
                  <a:pt x="10231" y="12679"/>
                  <a:pt x="10420" y="12504"/>
                </a:cubicBezTo>
                <a:lnTo>
                  <a:pt x="17644" y="5837"/>
                </a:lnTo>
                <a:lnTo>
                  <a:pt x="11926" y="5837"/>
                </a:lnTo>
                <a:cubicBezTo>
                  <a:pt x="11828" y="5837"/>
                  <a:pt x="11748" y="5765"/>
                  <a:pt x="11748" y="5674"/>
                </a:cubicBezTo>
                <a:lnTo>
                  <a:pt x="11748" y="58"/>
                </a:lnTo>
                <a:cubicBezTo>
                  <a:pt x="11748" y="26"/>
                  <a:pt x="11720" y="0"/>
                  <a:pt x="11685" y="0"/>
                </a:cubicBezTo>
                <a:lnTo>
                  <a:pt x="178" y="0"/>
                </a:lnTo>
                <a:close/>
                <a:moveTo>
                  <a:pt x="12563" y="86"/>
                </a:moveTo>
                <a:cubicBezTo>
                  <a:pt x="12541" y="94"/>
                  <a:pt x="12525" y="114"/>
                  <a:pt x="12525" y="140"/>
                </a:cubicBezTo>
                <a:lnTo>
                  <a:pt x="12525" y="4958"/>
                </a:lnTo>
                <a:cubicBezTo>
                  <a:pt x="12525" y="5048"/>
                  <a:pt x="12605" y="5120"/>
                  <a:pt x="12703" y="5120"/>
                </a:cubicBezTo>
                <a:lnTo>
                  <a:pt x="17917" y="5120"/>
                </a:lnTo>
                <a:cubicBezTo>
                  <a:pt x="17974" y="5120"/>
                  <a:pt x="18001" y="5058"/>
                  <a:pt x="17962" y="5021"/>
                </a:cubicBezTo>
                <a:lnTo>
                  <a:pt x="12632" y="99"/>
                </a:lnTo>
                <a:cubicBezTo>
                  <a:pt x="12612" y="81"/>
                  <a:pt x="12585" y="78"/>
                  <a:pt x="12563" y="86"/>
                </a:cubicBezTo>
                <a:close/>
                <a:moveTo>
                  <a:pt x="20172" y="4728"/>
                </a:moveTo>
                <a:cubicBezTo>
                  <a:pt x="20023" y="4734"/>
                  <a:pt x="19872" y="4794"/>
                  <a:pt x="19753" y="4903"/>
                </a:cubicBezTo>
                <a:lnTo>
                  <a:pt x="18916" y="5676"/>
                </a:lnTo>
                <a:cubicBezTo>
                  <a:pt x="18892" y="5699"/>
                  <a:pt x="18892" y="5736"/>
                  <a:pt x="18916" y="5758"/>
                </a:cubicBezTo>
                <a:lnTo>
                  <a:pt x="20419" y="7147"/>
                </a:lnTo>
                <a:cubicBezTo>
                  <a:pt x="20443" y="7170"/>
                  <a:pt x="20483" y="7170"/>
                  <a:pt x="20508" y="7147"/>
                </a:cubicBezTo>
                <a:lnTo>
                  <a:pt x="21345" y="6372"/>
                </a:lnTo>
                <a:cubicBezTo>
                  <a:pt x="21583" y="6154"/>
                  <a:pt x="21600" y="5815"/>
                  <a:pt x="21383" y="5615"/>
                </a:cubicBezTo>
                <a:lnTo>
                  <a:pt x="20576" y="4868"/>
                </a:lnTo>
                <a:cubicBezTo>
                  <a:pt x="20468" y="4768"/>
                  <a:pt x="20321" y="4722"/>
                  <a:pt x="20172" y="4728"/>
                </a:cubicBezTo>
                <a:close/>
                <a:moveTo>
                  <a:pt x="18322" y="6249"/>
                </a:moveTo>
                <a:cubicBezTo>
                  <a:pt x="18306" y="6249"/>
                  <a:pt x="18290" y="6255"/>
                  <a:pt x="18277" y="6266"/>
                </a:cubicBezTo>
                <a:lnTo>
                  <a:pt x="11222" y="12779"/>
                </a:lnTo>
                <a:cubicBezTo>
                  <a:pt x="11198" y="12801"/>
                  <a:pt x="11198" y="12838"/>
                  <a:pt x="11222" y="12861"/>
                </a:cubicBezTo>
                <a:lnTo>
                  <a:pt x="12727" y="14249"/>
                </a:lnTo>
                <a:cubicBezTo>
                  <a:pt x="12751" y="14272"/>
                  <a:pt x="12789" y="14272"/>
                  <a:pt x="12814" y="14249"/>
                </a:cubicBezTo>
                <a:lnTo>
                  <a:pt x="19869" y="7737"/>
                </a:lnTo>
                <a:cubicBezTo>
                  <a:pt x="19893" y="7714"/>
                  <a:pt x="19893" y="7677"/>
                  <a:pt x="19869" y="7655"/>
                </a:cubicBezTo>
                <a:lnTo>
                  <a:pt x="18366" y="6266"/>
                </a:lnTo>
                <a:cubicBezTo>
                  <a:pt x="18354" y="6255"/>
                  <a:pt x="18338" y="6249"/>
                  <a:pt x="18322" y="6249"/>
                </a:cubicBezTo>
                <a:close/>
                <a:moveTo>
                  <a:pt x="10691" y="13419"/>
                </a:moveTo>
                <a:cubicBezTo>
                  <a:pt x="10671" y="13422"/>
                  <a:pt x="10653" y="13432"/>
                  <a:pt x="10644" y="13451"/>
                </a:cubicBezTo>
                <a:lnTo>
                  <a:pt x="9401" y="15879"/>
                </a:lnTo>
                <a:cubicBezTo>
                  <a:pt x="9375" y="15929"/>
                  <a:pt x="9430" y="15979"/>
                  <a:pt x="9483" y="15955"/>
                </a:cubicBezTo>
                <a:lnTo>
                  <a:pt x="12114" y="14808"/>
                </a:lnTo>
                <a:cubicBezTo>
                  <a:pt x="12154" y="14790"/>
                  <a:pt x="12161" y="14741"/>
                  <a:pt x="12130" y="14712"/>
                </a:cubicBezTo>
                <a:lnTo>
                  <a:pt x="10745" y="13434"/>
                </a:lnTo>
                <a:cubicBezTo>
                  <a:pt x="10730" y="13420"/>
                  <a:pt x="10710" y="13416"/>
                  <a:pt x="10691" y="13419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>
              <a:defRPr b="0" sz="3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pic>
        <p:nvPicPr>
          <p:cNvPr id="344" name="lecture ppt 1.png" descr="lecture ppt 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21708" y="322616"/>
            <a:ext cx="23647068" cy="13070768"/>
          </a:xfrm>
          <a:prstGeom prst="rect">
            <a:avLst/>
          </a:prstGeom>
          <a:ln w="12700">
            <a:miter lim="400000"/>
          </a:ln>
        </p:spPr>
      </p:pic>
      <p:sp>
        <p:nvSpPr>
          <p:cNvPr id="345" name="UNIT 12 - 영작연습"/>
          <p:cNvSpPr txBox="1"/>
          <p:nvPr/>
        </p:nvSpPr>
        <p:spPr>
          <a:xfrm>
            <a:off x="741688" y="1105398"/>
            <a:ext cx="3774497" cy="7143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 b="0"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pPr/>
            <a:r>
              <a:t>UNIT 12 - 영작연습</a:t>
            </a:r>
          </a:p>
        </p:txBody>
      </p:sp>
      <p:sp>
        <p:nvSpPr>
          <p:cNvPr id="346" name="4. Susan은 모래집을 만든다.…"/>
          <p:cNvSpPr txBox="1"/>
          <p:nvPr/>
        </p:nvSpPr>
        <p:spPr>
          <a:xfrm>
            <a:off x="5601406" y="3570369"/>
            <a:ext cx="8318628" cy="18319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 algn="just" defTabSz="457200">
              <a:lnSpc>
                <a:spcPts val="6800"/>
              </a:lnSpc>
              <a:spcBef>
                <a:spcPts val="5600"/>
              </a:spcBef>
              <a:defRPr b="0" sz="4000">
                <a:solidFill>
                  <a:srgbClr val="515052"/>
                </a:solidFill>
                <a:latin typeface="Source Han Sans K Bold"/>
                <a:ea typeface="Source Han Sans K Bold"/>
                <a:cs typeface="Source Han Sans K Bold"/>
                <a:sym typeface="Source Han Sans K Bold"/>
              </a:defRPr>
            </a:pPr>
            <a:r>
              <a:t>4. Susan은 모래집을 만든다. </a:t>
            </a:r>
          </a:p>
          <a:p>
            <a:pPr algn="just" defTabSz="457200">
              <a:lnSpc>
                <a:spcPts val="6000"/>
              </a:lnSpc>
              <a:spcBef>
                <a:spcPts val="1700"/>
              </a:spcBef>
              <a:defRPr b="0" sz="4000">
                <a:solidFill>
                  <a:srgbClr val="515052"/>
                </a:solidFill>
                <a:latin typeface="Source Han Sans K Bold"/>
                <a:ea typeface="Source Han Sans K Bold"/>
                <a:cs typeface="Source Han Sans K Bold"/>
                <a:sym typeface="Source Han Sans K Bold"/>
              </a:defRPr>
            </a:pPr>
            <a:r>
              <a:t>     [sand houses / Susan / makes] </a:t>
            </a:r>
          </a:p>
        </p:txBody>
      </p:sp>
      <p:sp>
        <p:nvSpPr>
          <p:cNvPr id="347" name="타원형"/>
          <p:cNvSpPr/>
          <p:nvPr/>
        </p:nvSpPr>
        <p:spPr>
          <a:xfrm>
            <a:off x="10264693" y="3604330"/>
            <a:ext cx="1513947" cy="806420"/>
          </a:xfrm>
          <a:prstGeom prst="ellips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b="0" sz="3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348" name="Susan makes sand houses."/>
          <p:cNvSpPr txBox="1"/>
          <p:nvPr/>
        </p:nvSpPr>
        <p:spPr>
          <a:xfrm>
            <a:off x="7082755" y="10318297"/>
            <a:ext cx="6782944" cy="8794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 algn="just" defTabSz="457200">
              <a:lnSpc>
                <a:spcPts val="6000"/>
              </a:lnSpc>
              <a:spcBef>
                <a:spcPts val="1700"/>
              </a:spcBef>
              <a:defRPr b="0" sz="4000">
                <a:solidFill>
                  <a:srgbClr val="515052"/>
                </a:solidFill>
                <a:latin typeface="Source Han Sans K Bold"/>
                <a:ea typeface="Source Han Sans K Bold"/>
                <a:cs typeface="Source Han Sans K Bold"/>
                <a:sym typeface="Source Han Sans K Bold"/>
              </a:defRPr>
            </a:lvl1pPr>
          </a:lstStyle>
          <a:p>
            <a:pPr/>
            <a:r>
              <a:t>Susan makes sand houses.</a:t>
            </a:r>
          </a:p>
        </p:txBody>
      </p:sp>
      <p:sp>
        <p:nvSpPr>
          <p:cNvPr id="349" name="선"/>
          <p:cNvSpPr/>
          <p:nvPr/>
        </p:nvSpPr>
        <p:spPr>
          <a:xfrm>
            <a:off x="6228653" y="4408898"/>
            <a:ext cx="2003738" cy="1"/>
          </a:xfrm>
          <a:prstGeom prst="lin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350" name="선"/>
          <p:cNvSpPr/>
          <p:nvPr/>
        </p:nvSpPr>
        <p:spPr>
          <a:xfrm>
            <a:off x="8416855" y="4408898"/>
            <a:ext cx="1898324" cy="1"/>
          </a:xfrm>
          <a:prstGeom prst="lin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1000"/>
                                        <p:tgtEl>
                                          <p:spTgt spid="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1000"/>
                                        <p:tgtEl>
                                          <p:spTgt spid="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7" dur="1000"/>
                                        <p:tgtEl>
                                          <p:spTgt spid="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Subtype="32" presetID="23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48" grpId="4"/>
      <p:bldP build="whole" bldLvl="1" animBg="1" rev="0" advAuto="0" spid="349" grpId="1"/>
      <p:bldP build="whole" bldLvl="1" animBg="1" rev="0" advAuto="0" spid="347" grpId="2"/>
      <p:bldP build="whole" bldLvl="1" animBg="1" rev="0" advAuto="0" spid="350" grpId="3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선"/>
          <p:cNvSpPr/>
          <p:nvPr/>
        </p:nvSpPr>
        <p:spPr>
          <a:xfrm>
            <a:off x="5461000" y="11201400"/>
            <a:ext cx="15145399" cy="0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353" name="문서 편집"/>
          <p:cNvSpPr/>
          <p:nvPr/>
        </p:nvSpPr>
        <p:spPr>
          <a:xfrm>
            <a:off x="5462986" y="10100064"/>
            <a:ext cx="894901" cy="9723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35" h="21600" fill="norm" stroke="1" extrusionOk="0">
                <a:moveTo>
                  <a:pt x="178" y="0"/>
                </a:moveTo>
                <a:cubicBezTo>
                  <a:pt x="80" y="0"/>
                  <a:pt x="0" y="72"/>
                  <a:pt x="0" y="162"/>
                </a:cubicBezTo>
                <a:lnTo>
                  <a:pt x="0" y="21438"/>
                </a:lnTo>
                <a:cubicBezTo>
                  <a:pt x="0" y="21528"/>
                  <a:pt x="80" y="21600"/>
                  <a:pt x="178" y="21600"/>
                </a:cubicBezTo>
                <a:lnTo>
                  <a:pt x="17891" y="21600"/>
                </a:lnTo>
                <a:cubicBezTo>
                  <a:pt x="17989" y="21600"/>
                  <a:pt x="18069" y="21528"/>
                  <a:pt x="18069" y="21438"/>
                </a:cubicBezTo>
                <a:lnTo>
                  <a:pt x="18069" y="10414"/>
                </a:lnTo>
                <a:lnTo>
                  <a:pt x="13054" y="15043"/>
                </a:lnTo>
                <a:cubicBezTo>
                  <a:pt x="12867" y="15216"/>
                  <a:pt x="12647" y="15358"/>
                  <a:pt x="12407" y="15463"/>
                </a:cubicBezTo>
                <a:lnTo>
                  <a:pt x="8385" y="17111"/>
                </a:lnTo>
                <a:cubicBezTo>
                  <a:pt x="8235" y="17177"/>
                  <a:pt x="8078" y="17032"/>
                  <a:pt x="8149" y="16892"/>
                </a:cubicBezTo>
                <a:lnTo>
                  <a:pt x="9963" y="13105"/>
                </a:lnTo>
                <a:cubicBezTo>
                  <a:pt x="10077" y="12882"/>
                  <a:pt x="10231" y="12679"/>
                  <a:pt x="10420" y="12504"/>
                </a:cubicBezTo>
                <a:lnTo>
                  <a:pt x="17644" y="5837"/>
                </a:lnTo>
                <a:lnTo>
                  <a:pt x="11926" y="5837"/>
                </a:lnTo>
                <a:cubicBezTo>
                  <a:pt x="11828" y="5837"/>
                  <a:pt x="11748" y="5765"/>
                  <a:pt x="11748" y="5674"/>
                </a:cubicBezTo>
                <a:lnTo>
                  <a:pt x="11748" y="58"/>
                </a:lnTo>
                <a:cubicBezTo>
                  <a:pt x="11748" y="26"/>
                  <a:pt x="11720" y="0"/>
                  <a:pt x="11685" y="0"/>
                </a:cubicBezTo>
                <a:lnTo>
                  <a:pt x="178" y="0"/>
                </a:lnTo>
                <a:close/>
                <a:moveTo>
                  <a:pt x="12563" y="86"/>
                </a:moveTo>
                <a:cubicBezTo>
                  <a:pt x="12541" y="94"/>
                  <a:pt x="12525" y="114"/>
                  <a:pt x="12525" y="140"/>
                </a:cubicBezTo>
                <a:lnTo>
                  <a:pt x="12525" y="4958"/>
                </a:lnTo>
                <a:cubicBezTo>
                  <a:pt x="12525" y="5048"/>
                  <a:pt x="12605" y="5120"/>
                  <a:pt x="12703" y="5120"/>
                </a:cubicBezTo>
                <a:lnTo>
                  <a:pt x="17917" y="5120"/>
                </a:lnTo>
                <a:cubicBezTo>
                  <a:pt x="17974" y="5120"/>
                  <a:pt x="18001" y="5058"/>
                  <a:pt x="17962" y="5021"/>
                </a:cubicBezTo>
                <a:lnTo>
                  <a:pt x="12632" y="99"/>
                </a:lnTo>
                <a:cubicBezTo>
                  <a:pt x="12612" y="81"/>
                  <a:pt x="12585" y="78"/>
                  <a:pt x="12563" y="86"/>
                </a:cubicBezTo>
                <a:close/>
                <a:moveTo>
                  <a:pt x="20172" y="4728"/>
                </a:moveTo>
                <a:cubicBezTo>
                  <a:pt x="20023" y="4734"/>
                  <a:pt x="19872" y="4794"/>
                  <a:pt x="19753" y="4903"/>
                </a:cubicBezTo>
                <a:lnTo>
                  <a:pt x="18916" y="5676"/>
                </a:lnTo>
                <a:cubicBezTo>
                  <a:pt x="18892" y="5699"/>
                  <a:pt x="18892" y="5736"/>
                  <a:pt x="18916" y="5758"/>
                </a:cubicBezTo>
                <a:lnTo>
                  <a:pt x="20419" y="7147"/>
                </a:lnTo>
                <a:cubicBezTo>
                  <a:pt x="20443" y="7170"/>
                  <a:pt x="20483" y="7170"/>
                  <a:pt x="20508" y="7147"/>
                </a:cubicBezTo>
                <a:lnTo>
                  <a:pt x="21345" y="6372"/>
                </a:lnTo>
                <a:cubicBezTo>
                  <a:pt x="21583" y="6154"/>
                  <a:pt x="21600" y="5815"/>
                  <a:pt x="21383" y="5615"/>
                </a:cubicBezTo>
                <a:lnTo>
                  <a:pt x="20576" y="4868"/>
                </a:lnTo>
                <a:cubicBezTo>
                  <a:pt x="20468" y="4768"/>
                  <a:pt x="20321" y="4722"/>
                  <a:pt x="20172" y="4728"/>
                </a:cubicBezTo>
                <a:close/>
                <a:moveTo>
                  <a:pt x="18322" y="6249"/>
                </a:moveTo>
                <a:cubicBezTo>
                  <a:pt x="18306" y="6249"/>
                  <a:pt x="18290" y="6255"/>
                  <a:pt x="18277" y="6266"/>
                </a:cubicBezTo>
                <a:lnTo>
                  <a:pt x="11222" y="12779"/>
                </a:lnTo>
                <a:cubicBezTo>
                  <a:pt x="11198" y="12801"/>
                  <a:pt x="11198" y="12838"/>
                  <a:pt x="11222" y="12861"/>
                </a:cubicBezTo>
                <a:lnTo>
                  <a:pt x="12727" y="14249"/>
                </a:lnTo>
                <a:cubicBezTo>
                  <a:pt x="12751" y="14272"/>
                  <a:pt x="12789" y="14272"/>
                  <a:pt x="12814" y="14249"/>
                </a:cubicBezTo>
                <a:lnTo>
                  <a:pt x="19869" y="7737"/>
                </a:lnTo>
                <a:cubicBezTo>
                  <a:pt x="19893" y="7714"/>
                  <a:pt x="19893" y="7677"/>
                  <a:pt x="19869" y="7655"/>
                </a:cubicBezTo>
                <a:lnTo>
                  <a:pt x="18366" y="6266"/>
                </a:lnTo>
                <a:cubicBezTo>
                  <a:pt x="18354" y="6255"/>
                  <a:pt x="18338" y="6249"/>
                  <a:pt x="18322" y="6249"/>
                </a:cubicBezTo>
                <a:close/>
                <a:moveTo>
                  <a:pt x="10691" y="13419"/>
                </a:moveTo>
                <a:cubicBezTo>
                  <a:pt x="10671" y="13422"/>
                  <a:pt x="10653" y="13432"/>
                  <a:pt x="10644" y="13451"/>
                </a:cubicBezTo>
                <a:lnTo>
                  <a:pt x="9401" y="15879"/>
                </a:lnTo>
                <a:cubicBezTo>
                  <a:pt x="9375" y="15929"/>
                  <a:pt x="9430" y="15979"/>
                  <a:pt x="9483" y="15955"/>
                </a:cubicBezTo>
                <a:lnTo>
                  <a:pt x="12114" y="14808"/>
                </a:lnTo>
                <a:cubicBezTo>
                  <a:pt x="12154" y="14790"/>
                  <a:pt x="12161" y="14741"/>
                  <a:pt x="12130" y="14712"/>
                </a:cubicBezTo>
                <a:lnTo>
                  <a:pt x="10745" y="13434"/>
                </a:lnTo>
                <a:cubicBezTo>
                  <a:pt x="10730" y="13420"/>
                  <a:pt x="10710" y="13416"/>
                  <a:pt x="10691" y="13419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>
              <a:defRPr b="0" sz="3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pic>
        <p:nvPicPr>
          <p:cNvPr id="354" name="lecture ppt 1.png" descr="lecture ppt 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21708" y="322616"/>
            <a:ext cx="23647068" cy="13070768"/>
          </a:xfrm>
          <a:prstGeom prst="rect">
            <a:avLst/>
          </a:prstGeom>
          <a:ln w="12700">
            <a:miter lim="400000"/>
          </a:ln>
        </p:spPr>
      </p:pic>
      <p:sp>
        <p:nvSpPr>
          <p:cNvPr id="355" name="UNIT 12 - 영작연습"/>
          <p:cNvSpPr txBox="1"/>
          <p:nvPr/>
        </p:nvSpPr>
        <p:spPr>
          <a:xfrm>
            <a:off x="741688" y="1105398"/>
            <a:ext cx="3774497" cy="7143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 b="0"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pPr/>
            <a:r>
              <a:t>UNIT 12 - 영작연습</a:t>
            </a:r>
          </a:p>
        </p:txBody>
      </p:sp>
      <p:sp>
        <p:nvSpPr>
          <p:cNvPr id="356" name="5. Jack은 낮잠을 잔다.…"/>
          <p:cNvSpPr txBox="1"/>
          <p:nvPr/>
        </p:nvSpPr>
        <p:spPr>
          <a:xfrm>
            <a:off x="5601406" y="3570369"/>
            <a:ext cx="5960492" cy="18319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 algn="just" defTabSz="457200">
              <a:lnSpc>
                <a:spcPts val="6800"/>
              </a:lnSpc>
              <a:spcBef>
                <a:spcPts val="5600"/>
              </a:spcBef>
              <a:defRPr b="0" sz="4000">
                <a:solidFill>
                  <a:srgbClr val="515052"/>
                </a:solidFill>
                <a:latin typeface="Source Han Sans K Bold"/>
                <a:ea typeface="Source Han Sans K Bold"/>
                <a:cs typeface="Source Han Sans K Bold"/>
                <a:sym typeface="Source Han Sans K Bold"/>
              </a:defRPr>
            </a:pPr>
            <a:r>
              <a:t>5. Jack은 낮잠을 잔다. </a:t>
            </a:r>
          </a:p>
          <a:p>
            <a:pPr algn="just" defTabSz="457200">
              <a:lnSpc>
                <a:spcPts val="6000"/>
              </a:lnSpc>
              <a:spcBef>
                <a:spcPts val="1700"/>
              </a:spcBef>
              <a:defRPr b="0" sz="4000">
                <a:solidFill>
                  <a:srgbClr val="515052"/>
                </a:solidFill>
                <a:latin typeface="Source Han Sans K Bold"/>
                <a:ea typeface="Source Han Sans K Bold"/>
                <a:cs typeface="Source Han Sans K Bold"/>
                <a:sym typeface="Source Han Sans K Bold"/>
              </a:defRPr>
            </a:pPr>
            <a:r>
              <a:t>     [a nap / Jack / takes] </a:t>
            </a:r>
          </a:p>
        </p:txBody>
      </p:sp>
      <p:sp>
        <p:nvSpPr>
          <p:cNvPr id="357" name="타원형"/>
          <p:cNvSpPr/>
          <p:nvPr/>
        </p:nvSpPr>
        <p:spPr>
          <a:xfrm>
            <a:off x="9375693" y="3604330"/>
            <a:ext cx="1304450" cy="806420"/>
          </a:xfrm>
          <a:prstGeom prst="ellips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b="0" sz="3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358" name="Jack takes a nap."/>
          <p:cNvSpPr txBox="1"/>
          <p:nvPr/>
        </p:nvSpPr>
        <p:spPr>
          <a:xfrm>
            <a:off x="7082755" y="10318297"/>
            <a:ext cx="4418712" cy="8794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 algn="just" defTabSz="457200">
              <a:lnSpc>
                <a:spcPts val="6000"/>
              </a:lnSpc>
              <a:spcBef>
                <a:spcPts val="1700"/>
              </a:spcBef>
              <a:defRPr b="0" sz="4000">
                <a:solidFill>
                  <a:srgbClr val="515052"/>
                </a:solidFill>
                <a:latin typeface="Source Han Sans K Bold"/>
                <a:ea typeface="Source Han Sans K Bold"/>
                <a:cs typeface="Source Han Sans K Bold"/>
                <a:sym typeface="Source Han Sans K Bold"/>
              </a:defRPr>
            </a:lvl1pPr>
          </a:lstStyle>
          <a:p>
            <a:pPr/>
            <a:r>
              <a:t>Jack takes a nap.</a:t>
            </a:r>
          </a:p>
        </p:txBody>
      </p:sp>
      <p:sp>
        <p:nvSpPr>
          <p:cNvPr id="359" name="선"/>
          <p:cNvSpPr/>
          <p:nvPr/>
        </p:nvSpPr>
        <p:spPr>
          <a:xfrm>
            <a:off x="6228653" y="4408898"/>
            <a:ext cx="1552047" cy="1"/>
          </a:xfrm>
          <a:prstGeom prst="lin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360" name="선"/>
          <p:cNvSpPr/>
          <p:nvPr/>
        </p:nvSpPr>
        <p:spPr>
          <a:xfrm>
            <a:off x="8064009" y="4408898"/>
            <a:ext cx="1342550" cy="1"/>
          </a:xfrm>
          <a:prstGeom prst="lin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1000"/>
                                        <p:tgtEl>
                                          <p:spTgt spid="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1000"/>
                                        <p:tgtEl>
                                          <p:spTgt spid="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7" dur="1000"/>
                                        <p:tgtEl>
                                          <p:spTgt spid="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Subtype="32" presetID="23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59" grpId="1"/>
      <p:bldP build="whole" bldLvl="1" animBg="1" rev="0" advAuto="0" spid="360" grpId="3"/>
      <p:bldP build="whole" bldLvl="1" animBg="1" rev="0" advAuto="0" spid="357" grpId="2"/>
      <p:bldP build="whole" bldLvl="1" animBg="1" rev="0" advAuto="0" spid="358" grpId="4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선"/>
          <p:cNvSpPr/>
          <p:nvPr/>
        </p:nvSpPr>
        <p:spPr>
          <a:xfrm>
            <a:off x="5461000" y="11201400"/>
            <a:ext cx="15145399" cy="0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363" name="문서 편집"/>
          <p:cNvSpPr/>
          <p:nvPr/>
        </p:nvSpPr>
        <p:spPr>
          <a:xfrm>
            <a:off x="5462986" y="10100064"/>
            <a:ext cx="894901" cy="9723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35" h="21600" fill="norm" stroke="1" extrusionOk="0">
                <a:moveTo>
                  <a:pt x="178" y="0"/>
                </a:moveTo>
                <a:cubicBezTo>
                  <a:pt x="80" y="0"/>
                  <a:pt x="0" y="72"/>
                  <a:pt x="0" y="162"/>
                </a:cubicBezTo>
                <a:lnTo>
                  <a:pt x="0" y="21438"/>
                </a:lnTo>
                <a:cubicBezTo>
                  <a:pt x="0" y="21528"/>
                  <a:pt x="80" y="21600"/>
                  <a:pt x="178" y="21600"/>
                </a:cubicBezTo>
                <a:lnTo>
                  <a:pt x="17891" y="21600"/>
                </a:lnTo>
                <a:cubicBezTo>
                  <a:pt x="17989" y="21600"/>
                  <a:pt x="18069" y="21528"/>
                  <a:pt x="18069" y="21438"/>
                </a:cubicBezTo>
                <a:lnTo>
                  <a:pt x="18069" y="10414"/>
                </a:lnTo>
                <a:lnTo>
                  <a:pt x="13054" y="15043"/>
                </a:lnTo>
                <a:cubicBezTo>
                  <a:pt x="12867" y="15216"/>
                  <a:pt x="12647" y="15358"/>
                  <a:pt x="12407" y="15463"/>
                </a:cubicBezTo>
                <a:lnTo>
                  <a:pt x="8385" y="17111"/>
                </a:lnTo>
                <a:cubicBezTo>
                  <a:pt x="8235" y="17177"/>
                  <a:pt x="8078" y="17032"/>
                  <a:pt x="8149" y="16892"/>
                </a:cubicBezTo>
                <a:lnTo>
                  <a:pt x="9963" y="13105"/>
                </a:lnTo>
                <a:cubicBezTo>
                  <a:pt x="10077" y="12882"/>
                  <a:pt x="10231" y="12679"/>
                  <a:pt x="10420" y="12504"/>
                </a:cubicBezTo>
                <a:lnTo>
                  <a:pt x="17644" y="5837"/>
                </a:lnTo>
                <a:lnTo>
                  <a:pt x="11926" y="5837"/>
                </a:lnTo>
                <a:cubicBezTo>
                  <a:pt x="11828" y="5837"/>
                  <a:pt x="11748" y="5765"/>
                  <a:pt x="11748" y="5674"/>
                </a:cubicBezTo>
                <a:lnTo>
                  <a:pt x="11748" y="58"/>
                </a:lnTo>
                <a:cubicBezTo>
                  <a:pt x="11748" y="26"/>
                  <a:pt x="11720" y="0"/>
                  <a:pt x="11685" y="0"/>
                </a:cubicBezTo>
                <a:lnTo>
                  <a:pt x="178" y="0"/>
                </a:lnTo>
                <a:close/>
                <a:moveTo>
                  <a:pt x="12563" y="86"/>
                </a:moveTo>
                <a:cubicBezTo>
                  <a:pt x="12541" y="94"/>
                  <a:pt x="12525" y="114"/>
                  <a:pt x="12525" y="140"/>
                </a:cubicBezTo>
                <a:lnTo>
                  <a:pt x="12525" y="4958"/>
                </a:lnTo>
                <a:cubicBezTo>
                  <a:pt x="12525" y="5048"/>
                  <a:pt x="12605" y="5120"/>
                  <a:pt x="12703" y="5120"/>
                </a:cubicBezTo>
                <a:lnTo>
                  <a:pt x="17917" y="5120"/>
                </a:lnTo>
                <a:cubicBezTo>
                  <a:pt x="17974" y="5120"/>
                  <a:pt x="18001" y="5058"/>
                  <a:pt x="17962" y="5021"/>
                </a:cubicBezTo>
                <a:lnTo>
                  <a:pt x="12632" y="99"/>
                </a:lnTo>
                <a:cubicBezTo>
                  <a:pt x="12612" y="81"/>
                  <a:pt x="12585" y="78"/>
                  <a:pt x="12563" y="86"/>
                </a:cubicBezTo>
                <a:close/>
                <a:moveTo>
                  <a:pt x="20172" y="4728"/>
                </a:moveTo>
                <a:cubicBezTo>
                  <a:pt x="20023" y="4734"/>
                  <a:pt x="19872" y="4794"/>
                  <a:pt x="19753" y="4903"/>
                </a:cubicBezTo>
                <a:lnTo>
                  <a:pt x="18916" y="5676"/>
                </a:lnTo>
                <a:cubicBezTo>
                  <a:pt x="18892" y="5699"/>
                  <a:pt x="18892" y="5736"/>
                  <a:pt x="18916" y="5758"/>
                </a:cubicBezTo>
                <a:lnTo>
                  <a:pt x="20419" y="7147"/>
                </a:lnTo>
                <a:cubicBezTo>
                  <a:pt x="20443" y="7170"/>
                  <a:pt x="20483" y="7170"/>
                  <a:pt x="20508" y="7147"/>
                </a:cubicBezTo>
                <a:lnTo>
                  <a:pt x="21345" y="6372"/>
                </a:lnTo>
                <a:cubicBezTo>
                  <a:pt x="21583" y="6154"/>
                  <a:pt x="21600" y="5815"/>
                  <a:pt x="21383" y="5615"/>
                </a:cubicBezTo>
                <a:lnTo>
                  <a:pt x="20576" y="4868"/>
                </a:lnTo>
                <a:cubicBezTo>
                  <a:pt x="20468" y="4768"/>
                  <a:pt x="20321" y="4722"/>
                  <a:pt x="20172" y="4728"/>
                </a:cubicBezTo>
                <a:close/>
                <a:moveTo>
                  <a:pt x="18322" y="6249"/>
                </a:moveTo>
                <a:cubicBezTo>
                  <a:pt x="18306" y="6249"/>
                  <a:pt x="18290" y="6255"/>
                  <a:pt x="18277" y="6266"/>
                </a:cubicBezTo>
                <a:lnTo>
                  <a:pt x="11222" y="12779"/>
                </a:lnTo>
                <a:cubicBezTo>
                  <a:pt x="11198" y="12801"/>
                  <a:pt x="11198" y="12838"/>
                  <a:pt x="11222" y="12861"/>
                </a:cubicBezTo>
                <a:lnTo>
                  <a:pt x="12727" y="14249"/>
                </a:lnTo>
                <a:cubicBezTo>
                  <a:pt x="12751" y="14272"/>
                  <a:pt x="12789" y="14272"/>
                  <a:pt x="12814" y="14249"/>
                </a:cubicBezTo>
                <a:lnTo>
                  <a:pt x="19869" y="7737"/>
                </a:lnTo>
                <a:cubicBezTo>
                  <a:pt x="19893" y="7714"/>
                  <a:pt x="19893" y="7677"/>
                  <a:pt x="19869" y="7655"/>
                </a:cubicBezTo>
                <a:lnTo>
                  <a:pt x="18366" y="6266"/>
                </a:lnTo>
                <a:cubicBezTo>
                  <a:pt x="18354" y="6255"/>
                  <a:pt x="18338" y="6249"/>
                  <a:pt x="18322" y="6249"/>
                </a:cubicBezTo>
                <a:close/>
                <a:moveTo>
                  <a:pt x="10691" y="13419"/>
                </a:moveTo>
                <a:cubicBezTo>
                  <a:pt x="10671" y="13422"/>
                  <a:pt x="10653" y="13432"/>
                  <a:pt x="10644" y="13451"/>
                </a:cubicBezTo>
                <a:lnTo>
                  <a:pt x="9401" y="15879"/>
                </a:lnTo>
                <a:cubicBezTo>
                  <a:pt x="9375" y="15929"/>
                  <a:pt x="9430" y="15979"/>
                  <a:pt x="9483" y="15955"/>
                </a:cubicBezTo>
                <a:lnTo>
                  <a:pt x="12114" y="14808"/>
                </a:lnTo>
                <a:cubicBezTo>
                  <a:pt x="12154" y="14790"/>
                  <a:pt x="12161" y="14741"/>
                  <a:pt x="12130" y="14712"/>
                </a:cubicBezTo>
                <a:lnTo>
                  <a:pt x="10745" y="13434"/>
                </a:lnTo>
                <a:cubicBezTo>
                  <a:pt x="10730" y="13420"/>
                  <a:pt x="10710" y="13416"/>
                  <a:pt x="10691" y="13419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>
              <a:defRPr b="0" sz="3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pic>
        <p:nvPicPr>
          <p:cNvPr id="364" name="lecture ppt 1.png" descr="lecture ppt 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21708" y="322616"/>
            <a:ext cx="23647068" cy="13070768"/>
          </a:xfrm>
          <a:prstGeom prst="rect">
            <a:avLst/>
          </a:prstGeom>
          <a:ln w="12700">
            <a:miter lim="400000"/>
          </a:ln>
        </p:spPr>
      </p:pic>
      <p:sp>
        <p:nvSpPr>
          <p:cNvPr id="365" name="UNIT 12 - 영작연습"/>
          <p:cNvSpPr txBox="1"/>
          <p:nvPr/>
        </p:nvSpPr>
        <p:spPr>
          <a:xfrm>
            <a:off x="741688" y="1105398"/>
            <a:ext cx="3774497" cy="7143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 b="0"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pPr/>
            <a:r>
              <a:t>UNIT 12 - 영작연습</a:t>
            </a:r>
          </a:p>
        </p:txBody>
      </p:sp>
      <p:sp>
        <p:nvSpPr>
          <p:cNvPr id="366" name="6. 아이들은 조개껍데기를 줍는다.…"/>
          <p:cNvSpPr txBox="1"/>
          <p:nvPr/>
        </p:nvSpPr>
        <p:spPr>
          <a:xfrm>
            <a:off x="5601406" y="3492911"/>
            <a:ext cx="7321932" cy="18319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 algn="just" defTabSz="457200">
              <a:lnSpc>
                <a:spcPts val="6800"/>
              </a:lnSpc>
              <a:spcBef>
                <a:spcPts val="5600"/>
              </a:spcBef>
              <a:defRPr b="0" sz="4000">
                <a:solidFill>
                  <a:srgbClr val="515052"/>
                </a:solidFill>
                <a:latin typeface="Source Han Sans K Bold"/>
                <a:ea typeface="Source Han Sans K Bold"/>
                <a:cs typeface="Source Han Sans K Bold"/>
                <a:sym typeface="Source Han Sans K Bold"/>
              </a:defRPr>
            </a:pPr>
            <a:r>
              <a:t>6. 아이들은 조개껍데기를 줍는다. </a:t>
            </a:r>
          </a:p>
          <a:p>
            <a:pPr algn="just" defTabSz="457200">
              <a:lnSpc>
                <a:spcPts val="6000"/>
              </a:lnSpc>
              <a:spcBef>
                <a:spcPts val="1700"/>
              </a:spcBef>
              <a:defRPr b="0" sz="4000">
                <a:solidFill>
                  <a:srgbClr val="515052"/>
                </a:solidFill>
                <a:latin typeface="Source Han Sans K Bold"/>
                <a:ea typeface="Source Han Sans K Bold"/>
                <a:cs typeface="Source Han Sans K Bold"/>
                <a:sym typeface="Source Han Sans K Bold"/>
              </a:defRPr>
            </a:pPr>
            <a:r>
              <a:t>     [shells / gather / children] </a:t>
            </a:r>
          </a:p>
        </p:txBody>
      </p:sp>
      <p:sp>
        <p:nvSpPr>
          <p:cNvPr id="367" name="타원형"/>
          <p:cNvSpPr/>
          <p:nvPr/>
        </p:nvSpPr>
        <p:spPr>
          <a:xfrm>
            <a:off x="11026693" y="3553530"/>
            <a:ext cx="1643438" cy="806420"/>
          </a:xfrm>
          <a:prstGeom prst="ellips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b="0" sz="3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368" name="Children gather shells."/>
          <p:cNvSpPr txBox="1"/>
          <p:nvPr/>
        </p:nvSpPr>
        <p:spPr>
          <a:xfrm>
            <a:off x="7082755" y="10318297"/>
            <a:ext cx="5769484" cy="8794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 algn="just" defTabSz="457200">
              <a:lnSpc>
                <a:spcPts val="6000"/>
              </a:lnSpc>
              <a:spcBef>
                <a:spcPts val="1700"/>
              </a:spcBef>
              <a:defRPr b="0" sz="4000">
                <a:solidFill>
                  <a:srgbClr val="515052"/>
                </a:solidFill>
                <a:latin typeface="Source Han Sans K Bold"/>
                <a:ea typeface="Source Han Sans K Bold"/>
                <a:cs typeface="Source Han Sans K Bold"/>
                <a:sym typeface="Source Han Sans K Bold"/>
              </a:defRPr>
            </a:lvl1pPr>
          </a:lstStyle>
          <a:p>
            <a:pPr/>
            <a:r>
              <a:t>Children gather shells.</a:t>
            </a:r>
          </a:p>
        </p:txBody>
      </p:sp>
      <p:sp>
        <p:nvSpPr>
          <p:cNvPr id="369" name="선"/>
          <p:cNvSpPr/>
          <p:nvPr/>
        </p:nvSpPr>
        <p:spPr>
          <a:xfrm>
            <a:off x="6317553" y="4345398"/>
            <a:ext cx="1681538" cy="1"/>
          </a:xfrm>
          <a:prstGeom prst="lin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370" name="선"/>
          <p:cNvSpPr/>
          <p:nvPr/>
        </p:nvSpPr>
        <p:spPr>
          <a:xfrm>
            <a:off x="8225035" y="4345398"/>
            <a:ext cx="2830601" cy="1"/>
          </a:xfrm>
          <a:prstGeom prst="lin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1000"/>
                                        <p:tgtEl>
                                          <p:spTgt spid="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1000"/>
                                        <p:tgtEl>
                                          <p:spTgt spid="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7" dur="1000"/>
                                        <p:tgtEl>
                                          <p:spTgt spid="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Subtype="32" presetID="23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70" grpId="3"/>
      <p:bldP build="whole" bldLvl="1" animBg="1" rev="0" advAuto="0" spid="369" grpId="1"/>
      <p:bldP build="whole" bldLvl="1" animBg="1" rev="0" advAuto="0" spid="367" grpId="2"/>
      <p:bldP build="whole" bldLvl="1" animBg="1" rev="0" advAuto="0" spid="368" grpId="4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선"/>
          <p:cNvSpPr/>
          <p:nvPr/>
        </p:nvSpPr>
        <p:spPr>
          <a:xfrm>
            <a:off x="5461000" y="11201400"/>
            <a:ext cx="15145399" cy="0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373" name="문서 편집"/>
          <p:cNvSpPr/>
          <p:nvPr/>
        </p:nvSpPr>
        <p:spPr>
          <a:xfrm>
            <a:off x="5462986" y="10100064"/>
            <a:ext cx="894901" cy="9723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35" h="21600" fill="norm" stroke="1" extrusionOk="0">
                <a:moveTo>
                  <a:pt x="178" y="0"/>
                </a:moveTo>
                <a:cubicBezTo>
                  <a:pt x="80" y="0"/>
                  <a:pt x="0" y="72"/>
                  <a:pt x="0" y="162"/>
                </a:cubicBezTo>
                <a:lnTo>
                  <a:pt x="0" y="21438"/>
                </a:lnTo>
                <a:cubicBezTo>
                  <a:pt x="0" y="21528"/>
                  <a:pt x="80" y="21600"/>
                  <a:pt x="178" y="21600"/>
                </a:cubicBezTo>
                <a:lnTo>
                  <a:pt x="17891" y="21600"/>
                </a:lnTo>
                <a:cubicBezTo>
                  <a:pt x="17989" y="21600"/>
                  <a:pt x="18069" y="21528"/>
                  <a:pt x="18069" y="21438"/>
                </a:cubicBezTo>
                <a:lnTo>
                  <a:pt x="18069" y="10414"/>
                </a:lnTo>
                <a:lnTo>
                  <a:pt x="13054" y="15043"/>
                </a:lnTo>
                <a:cubicBezTo>
                  <a:pt x="12867" y="15216"/>
                  <a:pt x="12647" y="15358"/>
                  <a:pt x="12407" y="15463"/>
                </a:cubicBezTo>
                <a:lnTo>
                  <a:pt x="8385" y="17111"/>
                </a:lnTo>
                <a:cubicBezTo>
                  <a:pt x="8235" y="17177"/>
                  <a:pt x="8078" y="17032"/>
                  <a:pt x="8149" y="16892"/>
                </a:cubicBezTo>
                <a:lnTo>
                  <a:pt x="9963" y="13105"/>
                </a:lnTo>
                <a:cubicBezTo>
                  <a:pt x="10077" y="12882"/>
                  <a:pt x="10231" y="12679"/>
                  <a:pt x="10420" y="12504"/>
                </a:cubicBezTo>
                <a:lnTo>
                  <a:pt x="17644" y="5837"/>
                </a:lnTo>
                <a:lnTo>
                  <a:pt x="11926" y="5837"/>
                </a:lnTo>
                <a:cubicBezTo>
                  <a:pt x="11828" y="5837"/>
                  <a:pt x="11748" y="5765"/>
                  <a:pt x="11748" y="5674"/>
                </a:cubicBezTo>
                <a:lnTo>
                  <a:pt x="11748" y="58"/>
                </a:lnTo>
                <a:cubicBezTo>
                  <a:pt x="11748" y="26"/>
                  <a:pt x="11720" y="0"/>
                  <a:pt x="11685" y="0"/>
                </a:cubicBezTo>
                <a:lnTo>
                  <a:pt x="178" y="0"/>
                </a:lnTo>
                <a:close/>
                <a:moveTo>
                  <a:pt x="12563" y="86"/>
                </a:moveTo>
                <a:cubicBezTo>
                  <a:pt x="12541" y="94"/>
                  <a:pt x="12525" y="114"/>
                  <a:pt x="12525" y="140"/>
                </a:cubicBezTo>
                <a:lnTo>
                  <a:pt x="12525" y="4958"/>
                </a:lnTo>
                <a:cubicBezTo>
                  <a:pt x="12525" y="5048"/>
                  <a:pt x="12605" y="5120"/>
                  <a:pt x="12703" y="5120"/>
                </a:cubicBezTo>
                <a:lnTo>
                  <a:pt x="17917" y="5120"/>
                </a:lnTo>
                <a:cubicBezTo>
                  <a:pt x="17974" y="5120"/>
                  <a:pt x="18001" y="5058"/>
                  <a:pt x="17962" y="5021"/>
                </a:cubicBezTo>
                <a:lnTo>
                  <a:pt x="12632" y="99"/>
                </a:lnTo>
                <a:cubicBezTo>
                  <a:pt x="12612" y="81"/>
                  <a:pt x="12585" y="78"/>
                  <a:pt x="12563" y="86"/>
                </a:cubicBezTo>
                <a:close/>
                <a:moveTo>
                  <a:pt x="20172" y="4728"/>
                </a:moveTo>
                <a:cubicBezTo>
                  <a:pt x="20023" y="4734"/>
                  <a:pt x="19872" y="4794"/>
                  <a:pt x="19753" y="4903"/>
                </a:cubicBezTo>
                <a:lnTo>
                  <a:pt x="18916" y="5676"/>
                </a:lnTo>
                <a:cubicBezTo>
                  <a:pt x="18892" y="5699"/>
                  <a:pt x="18892" y="5736"/>
                  <a:pt x="18916" y="5758"/>
                </a:cubicBezTo>
                <a:lnTo>
                  <a:pt x="20419" y="7147"/>
                </a:lnTo>
                <a:cubicBezTo>
                  <a:pt x="20443" y="7170"/>
                  <a:pt x="20483" y="7170"/>
                  <a:pt x="20508" y="7147"/>
                </a:cubicBezTo>
                <a:lnTo>
                  <a:pt x="21345" y="6372"/>
                </a:lnTo>
                <a:cubicBezTo>
                  <a:pt x="21583" y="6154"/>
                  <a:pt x="21600" y="5815"/>
                  <a:pt x="21383" y="5615"/>
                </a:cubicBezTo>
                <a:lnTo>
                  <a:pt x="20576" y="4868"/>
                </a:lnTo>
                <a:cubicBezTo>
                  <a:pt x="20468" y="4768"/>
                  <a:pt x="20321" y="4722"/>
                  <a:pt x="20172" y="4728"/>
                </a:cubicBezTo>
                <a:close/>
                <a:moveTo>
                  <a:pt x="18322" y="6249"/>
                </a:moveTo>
                <a:cubicBezTo>
                  <a:pt x="18306" y="6249"/>
                  <a:pt x="18290" y="6255"/>
                  <a:pt x="18277" y="6266"/>
                </a:cubicBezTo>
                <a:lnTo>
                  <a:pt x="11222" y="12779"/>
                </a:lnTo>
                <a:cubicBezTo>
                  <a:pt x="11198" y="12801"/>
                  <a:pt x="11198" y="12838"/>
                  <a:pt x="11222" y="12861"/>
                </a:cubicBezTo>
                <a:lnTo>
                  <a:pt x="12727" y="14249"/>
                </a:lnTo>
                <a:cubicBezTo>
                  <a:pt x="12751" y="14272"/>
                  <a:pt x="12789" y="14272"/>
                  <a:pt x="12814" y="14249"/>
                </a:cubicBezTo>
                <a:lnTo>
                  <a:pt x="19869" y="7737"/>
                </a:lnTo>
                <a:cubicBezTo>
                  <a:pt x="19893" y="7714"/>
                  <a:pt x="19893" y="7677"/>
                  <a:pt x="19869" y="7655"/>
                </a:cubicBezTo>
                <a:lnTo>
                  <a:pt x="18366" y="6266"/>
                </a:lnTo>
                <a:cubicBezTo>
                  <a:pt x="18354" y="6255"/>
                  <a:pt x="18338" y="6249"/>
                  <a:pt x="18322" y="6249"/>
                </a:cubicBezTo>
                <a:close/>
                <a:moveTo>
                  <a:pt x="10691" y="13419"/>
                </a:moveTo>
                <a:cubicBezTo>
                  <a:pt x="10671" y="13422"/>
                  <a:pt x="10653" y="13432"/>
                  <a:pt x="10644" y="13451"/>
                </a:cubicBezTo>
                <a:lnTo>
                  <a:pt x="9401" y="15879"/>
                </a:lnTo>
                <a:cubicBezTo>
                  <a:pt x="9375" y="15929"/>
                  <a:pt x="9430" y="15979"/>
                  <a:pt x="9483" y="15955"/>
                </a:cubicBezTo>
                <a:lnTo>
                  <a:pt x="12114" y="14808"/>
                </a:lnTo>
                <a:cubicBezTo>
                  <a:pt x="12154" y="14790"/>
                  <a:pt x="12161" y="14741"/>
                  <a:pt x="12130" y="14712"/>
                </a:cubicBezTo>
                <a:lnTo>
                  <a:pt x="10745" y="13434"/>
                </a:lnTo>
                <a:cubicBezTo>
                  <a:pt x="10730" y="13420"/>
                  <a:pt x="10710" y="13416"/>
                  <a:pt x="10691" y="13419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>
              <a:defRPr b="0" sz="3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pic>
        <p:nvPicPr>
          <p:cNvPr id="374" name="lecture ppt 1.png" descr="lecture ppt 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21708" y="322616"/>
            <a:ext cx="23647068" cy="13070768"/>
          </a:xfrm>
          <a:prstGeom prst="rect">
            <a:avLst/>
          </a:prstGeom>
          <a:ln w="12700">
            <a:miter lim="400000"/>
          </a:ln>
        </p:spPr>
      </p:pic>
      <p:sp>
        <p:nvSpPr>
          <p:cNvPr id="375" name="UNIT 12 - 영작연습"/>
          <p:cNvSpPr txBox="1"/>
          <p:nvPr/>
        </p:nvSpPr>
        <p:spPr>
          <a:xfrm>
            <a:off x="741688" y="1105398"/>
            <a:ext cx="3774497" cy="7143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 b="0"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pPr/>
            <a:r>
              <a:t>UNIT 12 - 영작연습</a:t>
            </a:r>
          </a:p>
        </p:txBody>
      </p:sp>
      <p:sp>
        <p:nvSpPr>
          <p:cNvPr id="376" name="7. 여름은 덥지만 재미있다.…"/>
          <p:cNvSpPr txBox="1"/>
          <p:nvPr/>
        </p:nvSpPr>
        <p:spPr>
          <a:xfrm>
            <a:off x="5601406" y="3492911"/>
            <a:ext cx="7964044" cy="18319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 algn="just" defTabSz="457200">
              <a:lnSpc>
                <a:spcPts val="6800"/>
              </a:lnSpc>
              <a:spcBef>
                <a:spcPts val="5600"/>
              </a:spcBef>
              <a:defRPr b="0" sz="4000">
                <a:solidFill>
                  <a:srgbClr val="515052"/>
                </a:solidFill>
                <a:latin typeface="Source Han Sans K Bold"/>
                <a:ea typeface="Source Han Sans K Bold"/>
                <a:cs typeface="Source Han Sans K Bold"/>
                <a:sym typeface="Source Han Sans K Bold"/>
              </a:defRPr>
            </a:pPr>
            <a:r>
              <a:t>7. 여름은 덥지만 재미있다. </a:t>
            </a:r>
          </a:p>
          <a:p>
            <a:pPr algn="just" defTabSz="457200">
              <a:lnSpc>
                <a:spcPts val="6000"/>
              </a:lnSpc>
              <a:spcBef>
                <a:spcPts val="1700"/>
              </a:spcBef>
              <a:defRPr b="0" sz="4000">
                <a:solidFill>
                  <a:srgbClr val="515052"/>
                </a:solidFill>
                <a:latin typeface="Source Han Sans K Bold"/>
                <a:ea typeface="Source Han Sans K Bold"/>
                <a:cs typeface="Source Han Sans K Bold"/>
                <a:sym typeface="Source Han Sans K Bold"/>
              </a:defRPr>
            </a:pPr>
            <a:r>
              <a:t>     [but / hot / is / summer / fun] </a:t>
            </a:r>
          </a:p>
        </p:txBody>
      </p:sp>
      <p:sp>
        <p:nvSpPr>
          <p:cNvPr id="377" name="타원형"/>
          <p:cNvSpPr/>
          <p:nvPr/>
        </p:nvSpPr>
        <p:spPr>
          <a:xfrm>
            <a:off x="7760158" y="3540830"/>
            <a:ext cx="1315213" cy="806420"/>
          </a:xfrm>
          <a:prstGeom prst="ellips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b="0" sz="3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378" name="Summer is hot but fun."/>
          <p:cNvSpPr txBox="1"/>
          <p:nvPr/>
        </p:nvSpPr>
        <p:spPr>
          <a:xfrm>
            <a:off x="7082755" y="10318297"/>
            <a:ext cx="5869052" cy="8794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 algn="just" defTabSz="457200">
              <a:lnSpc>
                <a:spcPts val="6000"/>
              </a:lnSpc>
              <a:spcBef>
                <a:spcPts val="1700"/>
              </a:spcBef>
              <a:defRPr b="0" sz="4000">
                <a:solidFill>
                  <a:srgbClr val="515052"/>
                </a:solidFill>
                <a:latin typeface="Source Han Sans K Bold"/>
                <a:ea typeface="Source Han Sans K Bold"/>
                <a:cs typeface="Source Han Sans K Bold"/>
                <a:sym typeface="Source Han Sans K Bold"/>
              </a:defRPr>
            </a:lvl1pPr>
          </a:lstStyle>
          <a:p>
            <a:pPr/>
            <a:r>
              <a:t>Summer is hot but fun.</a:t>
            </a:r>
          </a:p>
        </p:txBody>
      </p:sp>
      <p:sp>
        <p:nvSpPr>
          <p:cNvPr id="379" name="선"/>
          <p:cNvSpPr/>
          <p:nvPr/>
        </p:nvSpPr>
        <p:spPr>
          <a:xfrm>
            <a:off x="6317553" y="4345398"/>
            <a:ext cx="1353313" cy="1"/>
          </a:xfrm>
          <a:prstGeom prst="lin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380" name="타원형"/>
          <p:cNvSpPr/>
          <p:nvPr/>
        </p:nvSpPr>
        <p:spPr>
          <a:xfrm>
            <a:off x="9359674" y="3540830"/>
            <a:ext cx="1871516" cy="806420"/>
          </a:xfrm>
          <a:prstGeom prst="ellips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b="0" sz="3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1000"/>
                                        <p:tgtEl>
                                          <p:spTgt spid="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1000"/>
                                        <p:tgtEl>
                                          <p:spTgt spid="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ID="9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7" dur="1000"/>
                                        <p:tgtEl>
                                          <p:spTgt spid="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Subtype="32" presetID="23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77" grpId="2"/>
      <p:bldP build="whole" bldLvl="1" animBg="1" rev="0" advAuto="0" spid="380" grpId="3"/>
      <p:bldP build="whole" bldLvl="1" animBg="1" rev="0" advAuto="0" spid="379" grpId="1"/>
      <p:bldP build="whole" bldLvl="1" animBg="1" rev="0" advAuto="0" spid="378" grpId="4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1. It is a snowy winter day."/>
          <p:cNvSpPr txBox="1"/>
          <p:nvPr/>
        </p:nvSpPr>
        <p:spPr>
          <a:xfrm>
            <a:off x="5287380" y="3134891"/>
            <a:ext cx="12776962" cy="10572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>
            <a:lvl1pPr algn="l" defTabSz="457200">
              <a:spcBef>
                <a:spcPts val="1200"/>
              </a:spcBef>
              <a:defRPr b="0" sz="5000">
                <a:solidFill>
                  <a:srgbClr val="1A1A1A"/>
                </a:solidFill>
                <a:latin typeface="Source Han Sans K Medium"/>
                <a:ea typeface="Source Han Sans K Medium"/>
                <a:cs typeface="Source Han Sans K Medium"/>
                <a:sym typeface="Source Han Sans K Medium"/>
              </a:defRPr>
            </a:lvl1pPr>
          </a:lstStyle>
          <a:p>
            <a:pPr>
              <a:defRPr sz="2566"/>
            </a:pPr>
            <a:r>
              <a:rPr sz="5000"/>
              <a:t>1. It is a snowy winter day. </a:t>
            </a:r>
          </a:p>
        </p:txBody>
      </p:sp>
      <p:sp>
        <p:nvSpPr>
          <p:cNvPr id="124" name="선"/>
          <p:cNvSpPr/>
          <p:nvPr/>
        </p:nvSpPr>
        <p:spPr>
          <a:xfrm>
            <a:off x="5511800" y="12115800"/>
            <a:ext cx="13431286" cy="0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125" name="문서 편집"/>
          <p:cNvSpPr/>
          <p:nvPr/>
        </p:nvSpPr>
        <p:spPr>
          <a:xfrm>
            <a:off x="5513786" y="11014464"/>
            <a:ext cx="894901" cy="9723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35" h="21600" fill="norm" stroke="1" extrusionOk="0">
                <a:moveTo>
                  <a:pt x="178" y="0"/>
                </a:moveTo>
                <a:cubicBezTo>
                  <a:pt x="80" y="0"/>
                  <a:pt x="0" y="72"/>
                  <a:pt x="0" y="162"/>
                </a:cubicBezTo>
                <a:lnTo>
                  <a:pt x="0" y="21438"/>
                </a:lnTo>
                <a:cubicBezTo>
                  <a:pt x="0" y="21528"/>
                  <a:pt x="80" y="21600"/>
                  <a:pt x="178" y="21600"/>
                </a:cubicBezTo>
                <a:lnTo>
                  <a:pt x="17891" y="21600"/>
                </a:lnTo>
                <a:cubicBezTo>
                  <a:pt x="17989" y="21600"/>
                  <a:pt x="18069" y="21528"/>
                  <a:pt x="18069" y="21438"/>
                </a:cubicBezTo>
                <a:lnTo>
                  <a:pt x="18069" y="10414"/>
                </a:lnTo>
                <a:lnTo>
                  <a:pt x="13054" y="15043"/>
                </a:lnTo>
                <a:cubicBezTo>
                  <a:pt x="12867" y="15216"/>
                  <a:pt x="12647" y="15358"/>
                  <a:pt x="12407" y="15463"/>
                </a:cubicBezTo>
                <a:lnTo>
                  <a:pt x="8385" y="17111"/>
                </a:lnTo>
                <a:cubicBezTo>
                  <a:pt x="8235" y="17177"/>
                  <a:pt x="8078" y="17032"/>
                  <a:pt x="8149" y="16892"/>
                </a:cubicBezTo>
                <a:lnTo>
                  <a:pt x="9963" y="13105"/>
                </a:lnTo>
                <a:cubicBezTo>
                  <a:pt x="10077" y="12882"/>
                  <a:pt x="10231" y="12679"/>
                  <a:pt x="10420" y="12504"/>
                </a:cubicBezTo>
                <a:lnTo>
                  <a:pt x="17644" y="5837"/>
                </a:lnTo>
                <a:lnTo>
                  <a:pt x="11926" y="5837"/>
                </a:lnTo>
                <a:cubicBezTo>
                  <a:pt x="11828" y="5837"/>
                  <a:pt x="11748" y="5765"/>
                  <a:pt x="11748" y="5674"/>
                </a:cubicBezTo>
                <a:lnTo>
                  <a:pt x="11748" y="58"/>
                </a:lnTo>
                <a:cubicBezTo>
                  <a:pt x="11748" y="26"/>
                  <a:pt x="11720" y="0"/>
                  <a:pt x="11685" y="0"/>
                </a:cubicBezTo>
                <a:lnTo>
                  <a:pt x="178" y="0"/>
                </a:lnTo>
                <a:close/>
                <a:moveTo>
                  <a:pt x="12563" y="86"/>
                </a:moveTo>
                <a:cubicBezTo>
                  <a:pt x="12541" y="94"/>
                  <a:pt x="12525" y="114"/>
                  <a:pt x="12525" y="140"/>
                </a:cubicBezTo>
                <a:lnTo>
                  <a:pt x="12525" y="4958"/>
                </a:lnTo>
                <a:cubicBezTo>
                  <a:pt x="12525" y="5048"/>
                  <a:pt x="12605" y="5120"/>
                  <a:pt x="12703" y="5120"/>
                </a:cubicBezTo>
                <a:lnTo>
                  <a:pt x="17917" y="5120"/>
                </a:lnTo>
                <a:cubicBezTo>
                  <a:pt x="17974" y="5120"/>
                  <a:pt x="18001" y="5058"/>
                  <a:pt x="17962" y="5021"/>
                </a:cubicBezTo>
                <a:lnTo>
                  <a:pt x="12632" y="99"/>
                </a:lnTo>
                <a:cubicBezTo>
                  <a:pt x="12612" y="81"/>
                  <a:pt x="12585" y="78"/>
                  <a:pt x="12563" y="86"/>
                </a:cubicBezTo>
                <a:close/>
                <a:moveTo>
                  <a:pt x="20172" y="4728"/>
                </a:moveTo>
                <a:cubicBezTo>
                  <a:pt x="20023" y="4734"/>
                  <a:pt x="19872" y="4794"/>
                  <a:pt x="19753" y="4903"/>
                </a:cubicBezTo>
                <a:lnTo>
                  <a:pt x="18916" y="5676"/>
                </a:lnTo>
                <a:cubicBezTo>
                  <a:pt x="18892" y="5699"/>
                  <a:pt x="18892" y="5736"/>
                  <a:pt x="18916" y="5758"/>
                </a:cubicBezTo>
                <a:lnTo>
                  <a:pt x="20419" y="7147"/>
                </a:lnTo>
                <a:cubicBezTo>
                  <a:pt x="20443" y="7170"/>
                  <a:pt x="20483" y="7170"/>
                  <a:pt x="20508" y="7147"/>
                </a:cubicBezTo>
                <a:lnTo>
                  <a:pt x="21345" y="6372"/>
                </a:lnTo>
                <a:cubicBezTo>
                  <a:pt x="21583" y="6154"/>
                  <a:pt x="21600" y="5815"/>
                  <a:pt x="21383" y="5615"/>
                </a:cubicBezTo>
                <a:lnTo>
                  <a:pt x="20576" y="4868"/>
                </a:lnTo>
                <a:cubicBezTo>
                  <a:pt x="20468" y="4768"/>
                  <a:pt x="20321" y="4722"/>
                  <a:pt x="20172" y="4728"/>
                </a:cubicBezTo>
                <a:close/>
                <a:moveTo>
                  <a:pt x="18322" y="6249"/>
                </a:moveTo>
                <a:cubicBezTo>
                  <a:pt x="18306" y="6249"/>
                  <a:pt x="18290" y="6255"/>
                  <a:pt x="18277" y="6266"/>
                </a:cubicBezTo>
                <a:lnTo>
                  <a:pt x="11222" y="12779"/>
                </a:lnTo>
                <a:cubicBezTo>
                  <a:pt x="11198" y="12801"/>
                  <a:pt x="11198" y="12838"/>
                  <a:pt x="11222" y="12861"/>
                </a:cubicBezTo>
                <a:lnTo>
                  <a:pt x="12727" y="14249"/>
                </a:lnTo>
                <a:cubicBezTo>
                  <a:pt x="12751" y="14272"/>
                  <a:pt x="12789" y="14272"/>
                  <a:pt x="12814" y="14249"/>
                </a:cubicBezTo>
                <a:lnTo>
                  <a:pt x="19869" y="7737"/>
                </a:lnTo>
                <a:cubicBezTo>
                  <a:pt x="19893" y="7714"/>
                  <a:pt x="19893" y="7677"/>
                  <a:pt x="19869" y="7655"/>
                </a:cubicBezTo>
                <a:lnTo>
                  <a:pt x="18366" y="6266"/>
                </a:lnTo>
                <a:cubicBezTo>
                  <a:pt x="18354" y="6255"/>
                  <a:pt x="18338" y="6249"/>
                  <a:pt x="18322" y="6249"/>
                </a:cubicBezTo>
                <a:close/>
                <a:moveTo>
                  <a:pt x="10691" y="13419"/>
                </a:moveTo>
                <a:cubicBezTo>
                  <a:pt x="10671" y="13422"/>
                  <a:pt x="10653" y="13432"/>
                  <a:pt x="10644" y="13451"/>
                </a:cubicBezTo>
                <a:lnTo>
                  <a:pt x="9401" y="15879"/>
                </a:lnTo>
                <a:cubicBezTo>
                  <a:pt x="9375" y="15929"/>
                  <a:pt x="9430" y="15979"/>
                  <a:pt x="9483" y="15955"/>
                </a:cubicBezTo>
                <a:lnTo>
                  <a:pt x="12114" y="14808"/>
                </a:lnTo>
                <a:cubicBezTo>
                  <a:pt x="12154" y="14790"/>
                  <a:pt x="12161" y="14741"/>
                  <a:pt x="12130" y="14712"/>
                </a:cubicBezTo>
                <a:lnTo>
                  <a:pt x="10745" y="13434"/>
                </a:lnTo>
                <a:cubicBezTo>
                  <a:pt x="10730" y="13420"/>
                  <a:pt x="10710" y="13416"/>
                  <a:pt x="10691" y="13419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>
              <a:defRPr b="0" sz="3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pic>
        <p:nvPicPr>
          <p:cNvPr id="126" name="lecture ppt 1.png" descr="lecture ppt 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21708" y="322616"/>
            <a:ext cx="23647068" cy="13070768"/>
          </a:xfrm>
          <a:prstGeom prst="rect">
            <a:avLst/>
          </a:prstGeom>
          <a:ln w="12700">
            <a:miter lim="400000"/>
          </a:ln>
        </p:spPr>
      </p:pic>
      <p:sp>
        <p:nvSpPr>
          <p:cNvPr id="127" name="선"/>
          <p:cNvSpPr/>
          <p:nvPr/>
        </p:nvSpPr>
        <p:spPr>
          <a:xfrm>
            <a:off x="6083929" y="6291807"/>
            <a:ext cx="15868821" cy="1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128" name="선"/>
          <p:cNvSpPr/>
          <p:nvPr/>
        </p:nvSpPr>
        <p:spPr>
          <a:xfrm flipV="1">
            <a:off x="9781028" y="5366064"/>
            <a:ext cx="1" cy="18514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129" name="타원형"/>
          <p:cNvSpPr/>
          <p:nvPr/>
        </p:nvSpPr>
        <p:spPr>
          <a:xfrm>
            <a:off x="6525297" y="3196399"/>
            <a:ext cx="717154" cy="934260"/>
          </a:xfrm>
          <a:prstGeom prst="ellips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b="0" sz="3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130" name="is"/>
          <p:cNvSpPr txBox="1"/>
          <p:nvPr/>
        </p:nvSpPr>
        <p:spPr>
          <a:xfrm>
            <a:off x="10706847" y="5229476"/>
            <a:ext cx="642621" cy="10572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 algn="l" defTabSz="457200">
              <a:spcBef>
                <a:spcPts val="1200"/>
              </a:spcBef>
              <a:defRPr b="0" sz="5000">
                <a:solidFill>
                  <a:srgbClr val="1A1A1A"/>
                </a:solidFill>
                <a:latin typeface="Source Han Sans K Medium"/>
                <a:ea typeface="Source Han Sans K Medium"/>
                <a:cs typeface="Source Han Sans K Medium"/>
                <a:sym typeface="Source Han Sans K Medium"/>
              </a:defRPr>
            </a:lvl1pPr>
          </a:lstStyle>
          <a:p>
            <a:pPr>
              <a:defRPr sz="2566"/>
            </a:pPr>
            <a:r>
              <a:rPr sz="5000"/>
              <a:t>is</a:t>
            </a:r>
          </a:p>
        </p:txBody>
      </p:sp>
      <p:sp>
        <p:nvSpPr>
          <p:cNvPr id="131" name="비인칭 it(해석하지 않음)"/>
          <p:cNvSpPr txBox="1"/>
          <p:nvPr/>
        </p:nvSpPr>
        <p:spPr>
          <a:xfrm>
            <a:off x="4335476" y="4520252"/>
            <a:ext cx="5082668" cy="7905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 lvl="1" algn="l" defTabSz="457200">
              <a:spcBef>
                <a:spcPts val="1200"/>
              </a:spcBef>
              <a:defRPr b="0" sz="3500">
                <a:solidFill>
                  <a:srgbClr val="1A1A1A"/>
                </a:solidFill>
                <a:latin typeface="Source Han Sans K Regular"/>
                <a:ea typeface="Source Han Sans K Regular"/>
                <a:cs typeface="Source Han Sans K Regular"/>
                <a:sym typeface="Source Han Sans K Regular"/>
              </a:defRPr>
            </a:pPr>
            <a:r>
              <a:t>비인칭 it(해석하지 않음)</a:t>
            </a:r>
          </a:p>
        </p:txBody>
      </p:sp>
      <p:sp>
        <p:nvSpPr>
          <p:cNvPr id="132" name="어느 눈 오는 겨울날이다."/>
          <p:cNvSpPr txBox="1"/>
          <p:nvPr/>
        </p:nvSpPr>
        <p:spPr>
          <a:xfrm>
            <a:off x="7374807" y="11318595"/>
            <a:ext cx="5124451" cy="7905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 lvl="1" algn="l" defTabSz="457200">
              <a:spcBef>
                <a:spcPts val="1200"/>
              </a:spcBef>
              <a:defRPr b="0" sz="3500">
                <a:solidFill>
                  <a:srgbClr val="1A1A1A"/>
                </a:solidFill>
                <a:latin typeface="Source Han Sans K Regular"/>
                <a:ea typeface="Source Han Sans K Regular"/>
                <a:cs typeface="Source Han Sans K Regular"/>
                <a:sym typeface="Source Han Sans K Regular"/>
              </a:defRPr>
            </a:pPr>
            <a:r>
              <a:t>어느 눈 오는 겨울날이다.</a:t>
            </a:r>
          </a:p>
        </p:txBody>
      </p:sp>
      <p:sp>
        <p:nvSpPr>
          <p:cNvPr id="133" name="선"/>
          <p:cNvSpPr/>
          <p:nvPr/>
        </p:nvSpPr>
        <p:spPr>
          <a:xfrm>
            <a:off x="6017545" y="4184324"/>
            <a:ext cx="478753" cy="1"/>
          </a:xfrm>
          <a:prstGeom prst="lin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134" name="It"/>
          <p:cNvSpPr txBox="1"/>
          <p:nvPr/>
        </p:nvSpPr>
        <p:spPr>
          <a:xfrm>
            <a:off x="7471964" y="5229476"/>
            <a:ext cx="603251" cy="10572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 algn="l" defTabSz="457200">
              <a:spcBef>
                <a:spcPts val="1200"/>
              </a:spcBef>
              <a:defRPr b="0" sz="5000">
                <a:solidFill>
                  <a:srgbClr val="1A1A1A"/>
                </a:solidFill>
                <a:latin typeface="Source Han Sans K Medium"/>
                <a:ea typeface="Source Han Sans K Medium"/>
                <a:cs typeface="Source Han Sans K Medium"/>
                <a:sym typeface="Source Han Sans K Medium"/>
              </a:defRPr>
            </a:lvl1pPr>
          </a:lstStyle>
          <a:p>
            <a:pPr>
              <a:defRPr sz="2566"/>
            </a:pPr>
            <a:r>
              <a:rPr sz="5000"/>
              <a:t>It</a:t>
            </a:r>
          </a:p>
        </p:txBody>
      </p:sp>
      <p:sp>
        <p:nvSpPr>
          <p:cNvPr id="135" name="이다"/>
          <p:cNvSpPr txBox="1"/>
          <p:nvPr/>
        </p:nvSpPr>
        <p:spPr>
          <a:xfrm>
            <a:off x="10105914" y="4520252"/>
            <a:ext cx="1430656" cy="7905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 lvl="1" algn="l" defTabSz="457200">
              <a:spcBef>
                <a:spcPts val="1200"/>
              </a:spcBef>
              <a:defRPr b="0" sz="3500">
                <a:solidFill>
                  <a:srgbClr val="1A1A1A"/>
                </a:solidFill>
                <a:latin typeface="Source Han Sans K Regular"/>
                <a:ea typeface="Source Han Sans K Regular"/>
                <a:cs typeface="Source Han Sans K Regular"/>
                <a:sym typeface="Source Han Sans K Regular"/>
              </a:defRPr>
            </a:pPr>
            <a:r>
              <a:t>이다</a:t>
            </a:r>
          </a:p>
        </p:txBody>
      </p:sp>
      <p:sp>
        <p:nvSpPr>
          <p:cNvPr id="136" name="선"/>
          <p:cNvSpPr/>
          <p:nvPr/>
        </p:nvSpPr>
        <p:spPr>
          <a:xfrm>
            <a:off x="7277382" y="4184324"/>
            <a:ext cx="5948850" cy="1"/>
          </a:xfrm>
          <a:prstGeom prst="lin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137" name="UNIT 12"/>
          <p:cNvSpPr txBox="1"/>
          <p:nvPr/>
        </p:nvSpPr>
        <p:spPr>
          <a:xfrm>
            <a:off x="804710" y="1070263"/>
            <a:ext cx="1961952" cy="7143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 b="0"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pPr/>
            <a:r>
              <a:t>UNIT 12</a:t>
            </a:r>
          </a:p>
        </p:txBody>
      </p:sp>
      <p:sp>
        <p:nvSpPr>
          <p:cNvPr id="138" name="선"/>
          <p:cNvSpPr/>
          <p:nvPr/>
        </p:nvSpPr>
        <p:spPr>
          <a:xfrm flipV="1">
            <a:off x="12301524" y="5522447"/>
            <a:ext cx="1" cy="790576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139" name="a snowy winter day"/>
          <p:cNvSpPr txBox="1"/>
          <p:nvPr/>
        </p:nvSpPr>
        <p:spPr>
          <a:xfrm>
            <a:off x="13717466" y="5229476"/>
            <a:ext cx="5981701" cy="10572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 algn="l" defTabSz="457200">
              <a:spcBef>
                <a:spcPts val="1200"/>
              </a:spcBef>
              <a:defRPr b="0" sz="5000">
                <a:solidFill>
                  <a:srgbClr val="1A1A1A"/>
                </a:solidFill>
                <a:latin typeface="Source Han Sans K Medium"/>
                <a:ea typeface="Source Han Sans K Medium"/>
                <a:cs typeface="Source Han Sans K Medium"/>
                <a:sym typeface="Source Han Sans K Medium"/>
              </a:defRPr>
            </a:lvl1pPr>
          </a:lstStyle>
          <a:p>
            <a:pPr/>
            <a:r>
              <a:t>a snowy winter day</a:t>
            </a:r>
          </a:p>
        </p:txBody>
      </p:sp>
      <p:sp>
        <p:nvSpPr>
          <p:cNvPr id="140" name="어느 눈 오는 겨울날"/>
          <p:cNvSpPr txBox="1"/>
          <p:nvPr/>
        </p:nvSpPr>
        <p:spPr>
          <a:xfrm>
            <a:off x="14380782" y="4520252"/>
            <a:ext cx="4183000" cy="7905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 lvl="1" algn="l" defTabSz="457200">
              <a:spcBef>
                <a:spcPts val="1200"/>
              </a:spcBef>
              <a:defRPr b="0" sz="3500">
                <a:solidFill>
                  <a:srgbClr val="1A1A1A"/>
                </a:solidFill>
                <a:latin typeface="Source Han Sans K Regular"/>
                <a:ea typeface="Source Han Sans K Regular"/>
                <a:cs typeface="Source Han Sans K Regular"/>
                <a:sym typeface="Source Han Sans K Regular"/>
              </a:defRPr>
            </a:pPr>
            <a:r>
              <a:t>어느 눈 오는 겨울날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1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1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7" dur="1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Subtype="8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2" dur="1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Subtype="8" presetID="2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7"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Class="entr" nodeType="clickEffect" presetSubtype="8" presetID="22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2"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nodeType="clickEffect" presetSubtype="8" presetID="22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7" dur="1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Class="entr" nodeType="clickEffect" presetSubtype="8" presetID="2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Class="entr" nodeType="clickEffect" presetSubtype="8" presetID="22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7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48" dur="1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Class="entr" nodeType="clickEffect" presetSubtype="8" presetID="22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2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53" dur="1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36" grpId="3"/>
      <p:bldP build="whole" bldLvl="1" animBg="1" rev="0" advAuto="0" spid="140" grpId="10"/>
      <p:bldP build="whole" bldLvl="1" animBg="1" rev="0" advAuto="0" spid="134" grpId="4"/>
      <p:bldP build="whole" bldLvl="1" animBg="1" rev="0" advAuto="0" spid="129" grpId="2"/>
      <p:bldP build="whole" bldLvl="1" animBg="1" rev="0" advAuto="0" spid="130" grpId="5"/>
      <p:bldP build="whole" bldLvl="1" animBg="1" rev="0" advAuto="0" spid="133" grpId="1"/>
      <p:bldP build="whole" bldLvl="1" animBg="1" rev="0" advAuto="0" spid="131" grpId="6"/>
      <p:bldP build="whole" bldLvl="1" animBg="1" rev="0" advAuto="0" spid="132" grpId="8"/>
      <p:bldP build="whole" bldLvl="1" animBg="1" rev="0" advAuto="0" spid="139" grpId="9"/>
      <p:bldP build="whole" bldLvl="1" animBg="1" rev="0" advAuto="0" spid="135" grpId="7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2. It is cold."/>
          <p:cNvSpPr txBox="1"/>
          <p:nvPr/>
        </p:nvSpPr>
        <p:spPr>
          <a:xfrm>
            <a:off x="5287380" y="3134891"/>
            <a:ext cx="12776962" cy="10572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>
            <a:lvl1pPr algn="l" defTabSz="457200">
              <a:spcBef>
                <a:spcPts val="1200"/>
              </a:spcBef>
              <a:defRPr b="0" sz="5000">
                <a:solidFill>
                  <a:srgbClr val="1A1A1A"/>
                </a:solidFill>
                <a:latin typeface="Source Han Sans K Medium"/>
                <a:ea typeface="Source Han Sans K Medium"/>
                <a:cs typeface="Source Han Sans K Medium"/>
                <a:sym typeface="Source Han Sans K Medium"/>
              </a:defRPr>
            </a:lvl1pPr>
          </a:lstStyle>
          <a:p>
            <a:pPr>
              <a:defRPr sz="2566"/>
            </a:pPr>
            <a:r>
              <a:rPr sz="5000"/>
              <a:t>2. It is cold. </a:t>
            </a:r>
          </a:p>
        </p:txBody>
      </p:sp>
      <p:sp>
        <p:nvSpPr>
          <p:cNvPr id="143" name="선"/>
          <p:cNvSpPr/>
          <p:nvPr/>
        </p:nvSpPr>
        <p:spPr>
          <a:xfrm>
            <a:off x="5511800" y="12115800"/>
            <a:ext cx="13431286" cy="0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144" name="문서 편집"/>
          <p:cNvSpPr/>
          <p:nvPr/>
        </p:nvSpPr>
        <p:spPr>
          <a:xfrm>
            <a:off x="5513786" y="11014464"/>
            <a:ext cx="894901" cy="9723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35" h="21600" fill="norm" stroke="1" extrusionOk="0">
                <a:moveTo>
                  <a:pt x="178" y="0"/>
                </a:moveTo>
                <a:cubicBezTo>
                  <a:pt x="80" y="0"/>
                  <a:pt x="0" y="72"/>
                  <a:pt x="0" y="162"/>
                </a:cubicBezTo>
                <a:lnTo>
                  <a:pt x="0" y="21438"/>
                </a:lnTo>
                <a:cubicBezTo>
                  <a:pt x="0" y="21528"/>
                  <a:pt x="80" y="21600"/>
                  <a:pt x="178" y="21600"/>
                </a:cubicBezTo>
                <a:lnTo>
                  <a:pt x="17891" y="21600"/>
                </a:lnTo>
                <a:cubicBezTo>
                  <a:pt x="17989" y="21600"/>
                  <a:pt x="18069" y="21528"/>
                  <a:pt x="18069" y="21438"/>
                </a:cubicBezTo>
                <a:lnTo>
                  <a:pt x="18069" y="10414"/>
                </a:lnTo>
                <a:lnTo>
                  <a:pt x="13054" y="15043"/>
                </a:lnTo>
                <a:cubicBezTo>
                  <a:pt x="12867" y="15216"/>
                  <a:pt x="12647" y="15358"/>
                  <a:pt x="12407" y="15463"/>
                </a:cubicBezTo>
                <a:lnTo>
                  <a:pt x="8385" y="17111"/>
                </a:lnTo>
                <a:cubicBezTo>
                  <a:pt x="8235" y="17177"/>
                  <a:pt x="8078" y="17032"/>
                  <a:pt x="8149" y="16892"/>
                </a:cubicBezTo>
                <a:lnTo>
                  <a:pt x="9963" y="13105"/>
                </a:lnTo>
                <a:cubicBezTo>
                  <a:pt x="10077" y="12882"/>
                  <a:pt x="10231" y="12679"/>
                  <a:pt x="10420" y="12504"/>
                </a:cubicBezTo>
                <a:lnTo>
                  <a:pt x="17644" y="5837"/>
                </a:lnTo>
                <a:lnTo>
                  <a:pt x="11926" y="5837"/>
                </a:lnTo>
                <a:cubicBezTo>
                  <a:pt x="11828" y="5837"/>
                  <a:pt x="11748" y="5765"/>
                  <a:pt x="11748" y="5674"/>
                </a:cubicBezTo>
                <a:lnTo>
                  <a:pt x="11748" y="58"/>
                </a:lnTo>
                <a:cubicBezTo>
                  <a:pt x="11748" y="26"/>
                  <a:pt x="11720" y="0"/>
                  <a:pt x="11685" y="0"/>
                </a:cubicBezTo>
                <a:lnTo>
                  <a:pt x="178" y="0"/>
                </a:lnTo>
                <a:close/>
                <a:moveTo>
                  <a:pt x="12563" y="86"/>
                </a:moveTo>
                <a:cubicBezTo>
                  <a:pt x="12541" y="94"/>
                  <a:pt x="12525" y="114"/>
                  <a:pt x="12525" y="140"/>
                </a:cubicBezTo>
                <a:lnTo>
                  <a:pt x="12525" y="4958"/>
                </a:lnTo>
                <a:cubicBezTo>
                  <a:pt x="12525" y="5048"/>
                  <a:pt x="12605" y="5120"/>
                  <a:pt x="12703" y="5120"/>
                </a:cubicBezTo>
                <a:lnTo>
                  <a:pt x="17917" y="5120"/>
                </a:lnTo>
                <a:cubicBezTo>
                  <a:pt x="17974" y="5120"/>
                  <a:pt x="18001" y="5058"/>
                  <a:pt x="17962" y="5021"/>
                </a:cubicBezTo>
                <a:lnTo>
                  <a:pt x="12632" y="99"/>
                </a:lnTo>
                <a:cubicBezTo>
                  <a:pt x="12612" y="81"/>
                  <a:pt x="12585" y="78"/>
                  <a:pt x="12563" y="86"/>
                </a:cubicBezTo>
                <a:close/>
                <a:moveTo>
                  <a:pt x="20172" y="4728"/>
                </a:moveTo>
                <a:cubicBezTo>
                  <a:pt x="20023" y="4734"/>
                  <a:pt x="19872" y="4794"/>
                  <a:pt x="19753" y="4903"/>
                </a:cubicBezTo>
                <a:lnTo>
                  <a:pt x="18916" y="5676"/>
                </a:lnTo>
                <a:cubicBezTo>
                  <a:pt x="18892" y="5699"/>
                  <a:pt x="18892" y="5736"/>
                  <a:pt x="18916" y="5758"/>
                </a:cubicBezTo>
                <a:lnTo>
                  <a:pt x="20419" y="7147"/>
                </a:lnTo>
                <a:cubicBezTo>
                  <a:pt x="20443" y="7170"/>
                  <a:pt x="20483" y="7170"/>
                  <a:pt x="20508" y="7147"/>
                </a:cubicBezTo>
                <a:lnTo>
                  <a:pt x="21345" y="6372"/>
                </a:lnTo>
                <a:cubicBezTo>
                  <a:pt x="21583" y="6154"/>
                  <a:pt x="21600" y="5815"/>
                  <a:pt x="21383" y="5615"/>
                </a:cubicBezTo>
                <a:lnTo>
                  <a:pt x="20576" y="4868"/>
                </a:lnTo>
                <a:cubicBezTo>
                  <a:pt x="20468" y="4768"/>
                  <a:pt x="20321" y="4722"/>
                  <a:pt x="20172" y="4728"/>
                </a:cubicBezTo>
                <a:close/>
                <a:moveTo>
                  <a:pt x="18322" y="6249"/>
                </a:moveTo>
                <a:cubicBezTo>
                  <a:pt x="18306" y="6249"/>
                  <a:pt x="18290" y="6255"/>
                  <a:pt x="18277" y="6266"/>
                </a:cubicBezTo>
                <a:lnTo>
                  <a:pt x="11222" y="12779"/>
                </a:lnTo>
                <a:cubicBezTo>
                  <a:pt x="11198" y="12801"/>
                  <a:pt x="11198" y="12838"/>
                  <a:pt x="11222" y="12861"/>
                </a:cubicBezTo>
                <a:lnTo>
                  <a:pt x="12727" y="14249"/>
                </a:lnTo>
                <a:cubicBezTo>
                  <a:pt x="12751" y="14272"/>
                  <a:pt x="12789" y="14272"/>
                  <a:pt x="12814" y="14249"/>
                </a:cubicBezTo>
                <a:lnTo>
                  <a:pt x="19869" y="7737"/>
                </a:lnTo>
                <a:cubicBezTo>
                  <a:pt x="19893" y="7714"/>
                  <a:pt x="19893" y="7677"/>
                  <a:pt x="19869" y="7655"/>
                </a:cubicBezTo>
                <a:lnTo>
                  <a:pt x="18366" y="6266"/>
                </a:lnTo>
                <a:cubicBezTo>
                  <a:pt x="18354" y="6255"/>
                  <a:pt x="18338" y="6249"/>
                  <a:pt x="18322" y="6249"/>
                </a:cubicBezTo>
                <a:close/>
                <a:moveTo>
                  <a:pt x="10691" y="13419"/>
                </a:moveTo>
                <a:cubicBezTo>
                  <a:pt x="10671" y="13422"/>
                  <a:pt x="10653" y="13432"/>
                  <a:pt x="10644" y="13451"/>
                </a:cubicBezTo>
                <a:lnTo>
                  <a:pt x="9401" y="15879"/>
                </a:lnTo>
                <a:cubicBezTo>
                  <a:pt x="9375" y="15929"/>
                  <a:pt x="9430" y="15979"/>
                  <a:pt x="9483" y="15955"/>
                </a:cubicBezTo>
                <a:lnTo>
                  <a:pt x="12114" y="14808"/>
                </a:lnTo>
                <a:cubicBezTo>
                  <a:pt x="12154" y="14790"/>
                  <a:pt x="12161" y="14741"/>
                  <a:pt x="12130" y="14712"/>
                </a:cubicBezTo>
                <a:lnTo>
                  <a:pt x="10745" y="13434"/>
                </a:lnTo>
                <a:cubicBezTo>
                  <a:pt x="10730" y="13420"/>
                  <a:pt x="10710" y="13416"/>
                  <a:pt x="10691" y="13419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>
              <a:defRPr b="0" sz="3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pic>
        <p:nvPicPr>
          <p:cNvPr id="145" name="lecture ppt 1.png" descr="lecture ppt 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21708" y="322616"/>
            <a:ext cx="23647068" cy="13070768"/>
          </a:xfrm>
          <a:prstGeom prst="rect">
            <a:avLst/>
          </a:prstGeom>
          <a:ln w="12700">
            <a:miter lim="400000"/>
          </a:ln>
        </p:spPr>
      </p:pic>
      <p:sp>
        <p:nvSpPr>
          <p:cNvPr id="146" name="선"/>
          <p:cNvSpPr/>
          <p:nvPr/>
        </p:nvSpPr>
        <p:spPr>
          <a:xfrm>
            <a:off x="6083929" y="6291807"/>
            <a:ext cx="15868821" cy="1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147" name="선"/>
          <p:cNvSpPr/>
          <p:nvPr/>
        </p:nvSpPr>
        <p:spPr>
          <a:xfrm flipV="1">
            <a:off x="9781028" y="5366064"/>
            <a:ext cx="1" cy="18514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148" name="타원형"/>
          <p:cNvSpPr/>
          <p:nvPr/>
        </p:nvSpPr>
        <p:spPr>
          <a:xfrm>
            <a:off x="6525297" y="3196399"/>
            <a:ext cx="717154" cy="934260"/>
          </a:xfrm>
          <a:prstGeom prst="ellips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b="0" sz="3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149" name="is"/>
          <p:cNvSpPr txBox="1"/>
          <p:nvPr/>
        </p:nvSpPr>
        <p:spPr>
          <a:xfrm>
            <a:off x="10706847" y="5229476"/>
            <a:ext cx="642621" cy="10572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 algn="l" defTabSz="457200">
              <a:spcBef>
                <a:spcPts val="1200"/>
              </a:spcBef>
              <a:defRPr b="0" sz="5000">
                <a:solidFill>
                  <a:srgbClr val="1A1A1A"/>
                </a:solidFill>
                <a:latin typeface="Source Han Sans K Medium"/>
                <a:ea typeface="Source Han Sans K Medium"/>
                <a:cs typeface="Source Han Sans K Medium"/>
                <a:sym typeface="Source Han Sans K Medium"/>
              </a:defRPr>
            </a:lvl1pPr>
          </a:lstStyle>
          <a:p>
            <a:pPr>
              <a:defRPr sz="2566"/>
            </a:pPr>
            <a:r>
              <a:rPr sz="5000"/>
              <a:t>is</a:t>
            </a:r>
          </a:p>
        </p:txBody>
      </p:sp>
      <p:sp>
        <p:nvSpPr>
          <p:cNvPr id="150" name="비인칭 it(해석하지 않음)"/>
          <p:cNvSpPr txBox="1"/>
          <p:nvPr/>
        </p:nvSpPr>
        <p:spPr>
          <a:xfrm>
            <a:off x="4335476" y="4520252"/>
            <a:ext cx="5082668" cy="7905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 lvl="1" algn="l" defTabSz="457200">
              <a:spcBef>
                <a:spcPts val="1200"/>
              </a:spcBef>
              <a:defRPr b="0" sz="3500">
                <a:solidFill>
                  <a:srgbClr val="1A1A1A"/>
                </a:solidFill>
                <a:latin typeface="Source Han Sans K Regular"/>
                <a:ea typeface="Source Han Sans K Regular"/>
                <a:cs typeface="Source Han Sans K Regular"/>
                <a:sym typeface="Source Han Sans K Regular"/>
              </a:defRPr>
            </a:pPr>
            <a:r>
              <a:t>비인칭 it(해석하지 않음)</a:t>
            </a:r>
          </a:p>
        </p:txBody>
      </p:sp>
      <p:sp>
        <p:nvSpPr>
          <p:cNvPr id="151" name="날씨가 춥다."/>
          <p:cNvSpPr txBox="1"/>
          <p:nvPr/>
        </p:nvSpPr>
        <p:spPr>
          <a:xfrm>
            <a:off x="7374807" y="11318595"/>
            <a:ext cx="2880615" cy="7905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 lvl="1" algn="l" defTabSz="457200">
              <a:spcBef>
                <a:spcPts val="1200"/>
              </a:spcBef>
              <a:defRPr b="0" sz="3500">
                <a:solidFill>
                  <a:srgbClr val="1A1A1A"/>
                </a:solidFill>
                <a:latin typeface="Source Han Sans K Regular"/>
                <a:ea typeface="Source Han Sans K Regular"/>
                <a:cs typeface="Source Han Sans K Regular"/>
                <a:sym typeface="Source Han Sans K Regular"/>
              </a:defRPr>
            </a:pPr>
            <a:r>
              <a:t>날씨가 춥다.</a:t>
            </a:r>
          </a:p>
        </p:txBody>
      </p:sp>
      <p:sp>
        <p:nvSpPr>
          <p:cNvPr id="152" name="선"/>
          <p:cNvSpPr/>
          <p:nvPr/>
        </p:nvSpPr>
        <p:spPr>
          <a:xfrm>
            <a:off x="6017545" y="4184324"/>
            <a:ext cx="478753" cy="1"/>
          </a:xfrm>
          <a:prstGeom prst="lin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153" name="It"/>
          <p:cNvSpPr txBox="1"/>
          <p:nvPr/>
        </p:nvSpPr>
        <p:spPr>
          <a:xfrm>
            <a:off x="7471964" y="5229476"/>
            <a:ext cx="603251" cy="10572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 algn="l" defTabSz="457200">
              <a:spcBef>
                <a:spcPts val="1200"/>
              </a:spcBef>
              <a:defRPr b="0" sz="5000">
                <a:solidFill>
                  <a:srgbClr val="1A1A1A"/>
                </a:solidFill>
                <a:latin typeface="Source Han Sans K Medium"/>
                <a:ea typeface="Source Han Sans K Medium"/>
                <a:cs typeface="Source Han Sans K Medium"/>
                <a:sym typeface="Source Han Sans K Medium"/>
              </a:defRPr>
            </a:lvl1pPr>
          </a:lstStyle>
          <a:p>
            <a:pPr>
              <a:defRPr sz="2566"/>
            </a:pPr>
            <a:r>
              <a:rPr sz="5000"/>
              <a:t>It</a:t>
            </a:r>
          </a:p>
        </p:txBody>
      </p:sp>
      <p:sp>
        <p:nvSpPr>
          <p:cNvPr id="154" name="이다"/>
          <p:cNvSpPr txBox="1"/>
          <p:nvPr/>
        </p:nvSpPr>
        <p:spPr>
          <a:xfrm>
            <a:off x="10105914" y="4520252"/>
            <a:ext cx="1430656" cy="7905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 lvl="1" algn="l" defTabSz="457200">
              <a:spcBef>
                <a:spcPts val="1200"/>
              </a:spcBef>
              <a:defRPr b="0" sz="3500">
                <a:solidFill>
                  <a:srgbClr val="1A1A1A"/>
                </a:solidFill>
                <a:latin typeface="Source Han Sans K Regular"/>
                <a:ea typeface="Source Han Sans K Regular"/>
                <a:cs typeface="Source Han Sans K Regular"/>
                <a:sym typeface="Source Han Sans K Regular"/>
              </a:defRPr>
            </a:pPr>
            <a:r>
              <a:t>이다</a:t>
            </a:r>
          </a:p>
        </p:txBody>
      </p:sp>
      <p:sp>
        <p:nvSpPr>
          <p:cNvPr id="155" name="선"/>
          <p:cNvSpPr/>
          <p:nvPr/>
        </p:nvSpPr>
        <p:spPr>
          <a:xfrm>
            <a:off x="7277382" y="4184324"/>
            <a:ext cx="1430656" cy="1"/>
          </a:xfrm>
          <a:prstGeom prst="lin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156" name="UNIT 12"/>
          <p:cNvSpPr txBox="1"/>
          <p:nvPr/>
        </p:nvSpPr>
        <p:spPr>
          <a:xfrm>
            <a:off x="804710" y="1070263"/>
            <a:ext cx="1961952" cy="7143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 b="0"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pPr/>
            <a:r>
              <a:t>UNIT 12</a:t>
            </a:r>
          </a:p>
        </p:txBody>
      </p:sp>
      <p:sp>
        <p:nvSpPr>
          <p:cNvPr id="157" name="선"/>
          <p:cNvSpPr/>
          <p:nvPr/>
        </p:nvSpPr>
        <p:spPr>
          <a:xfrm flipV="1">
            <a:off x="12301524" y="5522447"/>
            <a:ext cx="1" cy="790576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158" name="cold"/>
          <p:cNvSpPr txBox="1"/>
          <p:nvPr/>
        </p:nvSpPr>
        <p:spPr>
          <a:xfrm>
            <a:off x="13717466" y="5229476"/>
            <a:ext cx="1446531" cy="10572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 algn="l" defTabSz="457200">
              <a:spcBef>
                <a:spcPts val="1200"/>
              </a:spcBef>
              <a:defRPr b="0" sz="5000">
                <a:solidFill>
                  <a:srgbClr val="1A1A1A"/>
                </a:solidFill>
                <a:latin typeface="Source Han Sans K Medium"/>
                <a:ea typeface="Source Han Sans K Medium"/>
                <a:cs typeface="Source Han Sans K Medium"/>
                <a:sym typeface="Source Han Sans K Medium"/>
              </a:defRPr>
            </a:lvl1pPr>
          </a:lstStyle>
          <a:p>
            <a:pPr/>
            <a:r>
              <a:t>cold</a:t>
            </a:r>
          </a:p>
        </p:txBody>
      </p:sp>
      <p:sp>
        <p:nvSpPr>
          <p:cNvPr id="159" name="추운"/>
          <p:cNvSpPr txBox="1"/>
          <p:nvPr/>
        </p:nvSpPr>
        <p:spPr>
          <a:xfrm>
            <a:off x="13491782" y="4520252"/>
            <a:ext cx="1430656" cy="7905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 lvl="1" algn="l" defTabSz="457200">
              <a:spcBef>
                <a:spcPts val="1200"/>
              </a:spcBef>
              <a:defRPr b="0" sz="3500">
                <a:solidFill>
                  <a:srgbClr val="1A1A1A"/>
                </a:solidFill>
                <a:latin typeface="Source Han Sans K Regular"/>
                <a:ea typeface="Source Han Sans K Regular"/>
                <a:cs typeface="Source Han Sans K Regular"/>
                <a:sym typeface="Source Han Sans K Regular"/>
              </a:defRPr>
            </a:pPr>
            <a:r>
              <a:t>추운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10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1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7" dur="1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Subtype="8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2" dur="1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Subtype="8" presetID="2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7" dur="1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Class="entr" nodeType="clickEffect" presetSubtype="8" presetID="22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2" dur="10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nodeType="clickEffect" presetSubtype="8" presetID="22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7" dur="10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Class="entr" nodeType="clickEffect" presetSubtype="8" presetID="2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Class="entr" nodeType="clickEffect" presetSubtype="8" presetID="22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7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48" dur="10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Class="entr" nodeType="clickEffect" presetSubtype="8" presetID="22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2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53" dur="10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55" grpId="3"/>
      <p:bldP build="whole" bldLvl="1" animBg="1" rev="0" advAuto="0" spid="154" grpId="7"/>
      <p:bldP build="whole" bldLvl="1" animBg="1" rev="0" advAuto="0" spid="152" grpId="1"/>
      <p:bldP build="whole" bldLvl="1" animBg="1" rev="0" advAuto="0" spid="151" grpId="8"/>
      <p:bldP build="whole" bldLvl="1" animBg="1" rev="0" advAuto="0" spid="158" grpId="9"/>
      <p:bldP build="whole" bldLvl="1" animBg="1" rev="0" advAuto="0" spid="148" grpId="2"/>
      <p:bldP build="whole" bldLvl="1" animBg="1" rev="0" advAuto="0" spid="153" grpId="4"/>
      <p:bldP build="whole" bldLvl="1" animBg="1" rev="0" advAuto="0" spid="149" grpId="5"/>
      <p:bldP build="whole" bldLvl="1" animBg="1" rev="0" advAuto="0" spid="159" grpId="10"/>
      <p:bldP build="whole" bldLvl="1" animBg="1" rev="0" advAuto="0" spid="150" grpId="6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3. My friends and I play outside."/>
          <p:cNvSpPr txBox="1"/>
          <p:nvPr/>
        </p:nvSpPr>
        <p:spPr>
          <a:xfrm>
            <a:off x="5287380" y="3134891"/>
            <a:ext cx="12776962" cy="10572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>
            <a:lvl1pPr algn="l" defTabSz="457200">
              <a:spcBef>
                <a:spcPts val="1200"/>
              </a:spcBef>
              <a:defRPr b="0" sz="5000">
                <a:solidFill>
                  <a:srgbClr val="1A1A1A"/>
                </a:solidFill>
                <a:latin typeface="Source Han Sans K Medium"/>
                <a:ea typeface="Source Han Sans K Medium"/>
                <a:cs typeface="Source Han Sans K Medium"/>
                <a:sym typeface="Source Han Sans K Medium"/>
              </a:defRPr>
            </a:lvl1pPr>
          </a:lstStyle>
          <a:p>
            <a:pPr>
              <a:defRPr sz="2566"/>
            </a:pPr>
            <a:r>
              <a:rPr sz="5000"/>
              <a:t>3. My friends and I play outside. </a:t>
            </a:r>
          </a:p>
        </p:txBody>
      </p:sp>
      <p:sp>
        <p:nvSpPr>
          <p:cNvPr id="162" name="선"/>
          <p:cNvSpPr/>
          <p:nvPr/>
        </p:nvSpPr>
        <p:spPr>
          <a:xfrm>
            <a:off x="5511800" y="12115800"/>
            <a:ext cx="13431286" cy="0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163" name="문서 편집"/>
          <p:cNvSpPr/>
          <p:nvPr/>
        </p:nvSpPr>
        <p:spPr>
          <a:xfrm>
            <a:off x="5513786" y="11014464"/>
            <a:ext cx="894901" cy="9723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35" h="21600" fill="norm" stroke="1" extrusionOk="0">
                <a:moveTo>
                  <a:pt x="178" y="0"/>
                </a:moveTo>
                <a:cubicBezTo>
                  <a:pt x="80" y="0"/>
                  <a:pt x="0" y="72"/>
                  <a:pt x="0" y="162"/>
                </a:cubicBezTo>
                <a:lnTo>
                  <a:pt x="0" y="21438"/>
                </a:lnTo>
                <a:cubicBezTo>
                  <a:pt x="0" y="21528"/>
                  <a:pt x="80" y="21600"/>
                  <a:pt x="178" y="21600"/>
                </a:cubicBezTo>
                <a:lnTo>
                  <a:pt x="17891" y="21600"/>
                </a:lnTo>
                <a:cubicBezTo>
                  <a:pt x="17989" y="21600"/>
                  <a:pt x="18069" y="21528"/>
                  <a:pt x="18069" y="21438"/>
                </a:cubicBezTo>
                <a:lnTo>
                  <a:pt x="18069" y="10414"/>
                </a:lnTo>
                <a:lnTo>
                  <a:pt x="13054" y="15043"/>
                </a:lnTo>
                <a:cubicBezTo>
                  <a:pt x="12867" y="15216"/>
                  <a:pt x="12647" y="15358"/>
                  <a:pt x="12407" y="15463"/>
                </a:cubicBezTo>
                <a:lnTo>
                  <a:pt x="8385" y="17111"/>
                </a:lnTo>
                <a:cubicBezTo>
                  <a:pt x="8235" y="17177"/>
                  <a:pt x="8078" y="17032"/>
                  <a:pt x="8149" y="16892"/>
                </a:cubicBezTo>
                <a:lnTo>
                  <a:pt x="9963" y="13105"/>
                </a:lnTo>
                <a:cubicBezTo>
                  <a:pt x="10077" y="12882"/>
                  <a:pt x="10231" y="12679"/>
                  <a:pt x="10420" y="12504"/>
                </a:cubicBezTo>
                <a:lnTo>
                  <a:pt x="17644" y="5837"/>
                </a:lnTo>
                <a:lnTo>
                  <a:pt x="11926" y="5837"/>
                </a:lnTo>
                <a:cubicBezTo>
                  <a:pt x="11828" y="5837"/>
                  <a:pt x="11748" y="5765"/>
                  <a:pt x="11748" y="5674"/>
                </a:cubicBezTo>
                <a:lnTo>
                  <a:pt x="11748" y="58"/>
                </a:lnTo>
                <a:cubicBezTo>
                  <a:pt x="11748" y="26"/>
                  <a:pt x="11720" y="0"/>
                  <a:pt x="11685" y="0"/>
                </a:cubicBezTo>
                <a:lnTo>
                  <a:pt x="178" y="0"/>
                </a:lnTo>
                <a:close/>
                <a:moveTo>
                  <a:pt x="12563" y="86"/>
                </a:moveTo>
                <a:cubicBezTo>
                  <a:pt x="12541" y="94"/>
                  <a:pt x="12525" y="114"/>
                  <a:pt x="12525" y="140"/>
                </a:cubicBezTo>
                <a:lnTo>
                  <a:pt x="12525" y="4958"/>
                </a:lnTo>
                <a:cubicBezTo>
                  <a:pt x="12525" y="5048"/>
                  <a:pt x="12605" y="5120"/>
                  <a:pt x="12703" y="5120"/>
                </a:cubicBezTo>
                <a:lnTo>
                  <a:pt x="17917" y="5120"/>
                </a:lnTo>
                <a:cubicBezTo>
                  <a:pt x="17974" y="5120"/>
                  <a:pt x="18001" y="5058"/>
                  <a:pt x="17962" y="5021"/>
                </a:cubicBezTo>
                <a:lnTo>
                  <a:pt x="12632" y="99"/>
                </a:lnTo>
                <a:cubicBezTo>
                  <a:pt x="12612" y="81"/>
                  <a:pt x="12585" y="78"/>
                  <a:pt x="12563" y="86"/>
                </a:cubicBezTo>
                <a:close/>
                <a:moveTo>
                  <a:pt x="20172" y="4728"/>
                </a:moveTo>
                <a:cubicBezTo>
                  <a:pt x="20023" y="4734"/>
                  <a:pt x="19872" y="4794"/>
                  <a:pt x="19753" y="4903"/>
                </a:cubicBezTo>
                <a:lnTo>
                  <a:pt x="18916" y="5676"/>
                </a:lnTo>
                <a:cubicBezTo>
                  <a:pt x="18892" y="5699"/>
                  <a:pt x="18892" y="5736"/>
                  <a:pt x="18916" y="5758"/>
                </a:cubicBezTo>
                <a:lnTo>
                  <a:pt x="20419" y="7147"/>
                </a:lnTo>
                <a:cubicBezTo>
                  <a:pt x="20443" y="7170"/>
                  <a:pt x="20483" y="7170"/>
                  <a:pt x="20508" y="7147"/>
                </a:cubicBezTo>
                <a:lnTo>
                  <a:pt x="21345" y="6372"/>
                </a:lnTo>
                <a:cubicBezTo>
                  <a:pt x="21583" y="6154"/>
                  <a:pt x="21600" y="5815"/>
                  <a:pt x="21383" y="5615"/>
                </a:cubicBezTo>
                <a:lnTo>
                  <a:pt x="20576" y="4868"/>
                </a:lnTo>
                <a:cubicBezTo>
                  <a:pt x="20468" y="4768"/>
                  <a:pt x="20321" y="4722"/>
                  <a:pt x="20172" y="4728"/>
                </a:cubicBezTo>
                <a:close/>
                <a:moveTo>
                  <a:pt x="18322" y="6249"/>
                </a:moveTo>
                <a:cubicBezTo>
                  <a:pt x="18306" y="6249"/>
                  <a:pt x="18290" y="6255"/>
                  <a:pt x="18277" y="6266"/>
                </a:cubicBezTo>
                <a:lnTo>
                  <a:pt x="11222" y="12779"/>
                </a:lnTo>
                <a:cubicBezTo>
                  <a:pt x="11198" y="12801"/>
                  <a:pt x="11198" y="12838"/>
                  <a:pt x="11222" y="12861"/>
                </a:cubicBezTo>
                <a:lnTo>
                  <a:pt x="12727" y="14249"/>
                </a:lnTo>
                <a:cubicBezTo>
                  <a:pt x="12751" y="14272"/>
                  <a:pt x="12789" y="14272"/>
                  <a:pt x="12814" y="14249"/>
                </a:cubicBezTo>
                <a:lnTo>
                  <a:pt x="19869" y="7737"/>
                </a:lnTo>
                <a:cubicBezTo>
                  <a:pt x="19893" y="7714"/>
                  <a:pt x="19893" y="7677"/>
                  <a:pt x="19869" y="7655"/>
                </a:cubicBezTo>
                <a:lnTo>
                  <a:pt x="18366" y="6266"/>
                </a:lnTo>
                <a:cubicBezTo>
                  <a:pt x="18354" y="6255"/>
                  <a:pt x="18338" y="6249"/>
                  <a:pt x="18322" y="6249"/>
                </a:cubicBezTo>
                <a:close/>
                <a:moveTo>
                  <a:pt x="10691" y="13419"/>
                </a:moveTo>
                <a:cubicBezTo>
                  <a:pt x="10671" y="13422"/>
                  <a:pt x="10653" y="13432"/>
                  <a:pt x="10644" y="13451"/>
                </a:cubicBezTo>
                <a:lnTo>
                  <a:pt x="9401" y="15879"/>
                </a:lnTo>
                <a:cubicBezTo>
                  <a:pt x="9375" y="15929"/>
                  <a:pt x="9430" y="15979"/>
                  <a:pt x="9483" y="15955"/>
                </a:cubicBezTo>
                <a:lnTo>
                  <a:pt x="12114" y="14808"/>
                </a:lnTo>
                <a:cubicBezTo>
                  <a:pt x="12154" y="14790"/>
                  <a:pt x="12161" y="14741"/>
                  <a:pt x="12130" y="14712"/>
                </a:cubicBezTo>
                <a:lnTo>
                  <a:pt x="10745" y="13434"/>
                </a:lnTo>
                <a:cubicBezTo>
                  <a:pt x="10730" y="13420"/>
                  <a:pt x="10710" y="13416"/>
                  <a:pt x="10691" y="13419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>
              <a:defRPr b="0" sz="3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pic>
        <p:nvPicPr>
          <p:cNvPr id="164" name="lecture ppt 1.png" descr="lecture ppt 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21708" y="322616"/>
            <a:ext cx="23647068" cy="13070768"/>
          </a:xfrm>
          <a:prstGeom prst="rect">
            <a:avLst/>
          </a:prstGeom>
          <a:ln w="12700">
            <a:miter lim="400000"/>
          </a:ln>
        </p:spPr>
      </p:pic>
      <p:sp>
        <p:nvSpPr>
          <p:cNvPr id="165" name="선"/>
          <p:cNvSpPr/>
          <p:nvPr/>
        </p:nvSpPr>
        <p:spPr>
          <a:xfrm>
            <a:off x="6083929" y="6291807"/>
            <a:ext cx="15868821" cy="1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166" name="선"/>
          <p:cNvSpPr/>
          <p:nvPr/>
        </p:nvSpPr>
        <p:spPr>
          <a:xfrm flipV="1">
            <a:off x="12448028" y="5366064"/>
            <a:ext cx="1" cy="18514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167" name="타원형"/>
          <p:cNvSpPr/>
          <p:nvPr/>
        </p:nvSpPr>
        <p:spPr>
          <a:xfrm>
            <a:off x="10942021" y="3196399"/>
            <a:ext cx="1467679" cy="934260"/>
          </a:xfrm>
          <a:prstGeom prst="ellips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b="0" sz="3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168" name="play"/>
          <p:cNvSpPr txBox="1"/>
          <p:nvPr/>
        </p:nvSpPr>
        <p:spPr>
          <a:xfrm>
            <a:off x="13373847" y="5229476"/>
            <a:ext cx="1455421" cy="10572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 algn="l" defTabSz="457200">
              <a:spcBef>
                <a:spcPts val="1200"/>
              </a:spcBef>
              <a:defRPr b="0" sz="5000">
                <a:solidFill>
                  <a:srgbClr val="1A1A1A"/>
                </a:solidFill>
                <a:latin typeface="Source Han Sans K Medium"/>
                <a:ea typeface="Source Han Sans K Medium"/>
                <a:cs typeface="Source Han Sans K Medium"/>
                <a:sym typeface="Source Han Sans K Medium"/>
              </a:defRPr>
            </a:lvl1pPr>
          </a:lstStyle>
          <a:p>
            <a:pPr>
              <a:defRPr sz="2566"/>
            </a:pPr>
            <a:r>
              <a:rPr sz="5000"/>
              <a:t>play</a:t>
            </a:r>
          </a:p>
        </p:txBody>
      </p:sp>
      <p:sp>
        <p:nvSpPr>
          <p:cNvPr id="169" name="내 친구들과 나는"/>
          <p:cNvSpPr txBox="1"/>
          <p:nvPr/>
        </p:nvSpPr>
        <p:spPr>
          <a:xfrm>
            <a:off x="7085386" y="4520252"/>
            <a:ext cx="3674492" cy="7905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 lvl="1" algn="l" defTabSz="457200">
              <a:spcBef>
                <a:spcPts val="1200"/>
              </a:spcBef>
              <a:defRPr b="0" sz="3500">
                <a:solidFill>
                  <a:srgbClr val="1A1A1A"/>
                </a:solidFill>
                <a:latin typeface="Source Han Sans K Regular"/>
                <a:ea typeface="Source Han Sans K Regular"/>
                <a:cs typeface="Source Han Sans K Regular"/>
                <a:sym typeface="Source Han Sans K Regular"/>
              </a:defRPr>
            </a:pPr>
            <a:r>
              <a:t>내 친구들과 나는</a:t>
            </a:r>
          </a:p>
        </p:txBody>
      </p:sp>
      <p:sp>
        <p:nvSpPr>
          <p:cNvPr id="170" name="내 친구들과 나는 밖에서 놀이를 한다."/>
          <p:cNvSpPr txBox="1"/>
          <p:nvPr/>
        </p:nvSpPr>
        <p:spPr>
          <a:xfrm>
            <a:off x="7374807" y="11318595"/>
            <a:ext cx="7368287" cy="7905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 lvl="1" algn="l" defTabSz="457200">
              <a:spcBef>
                <a:spcPts val="1200"/>
              </a:spcBef>
              <a:defRPr b="0" sz="3500">
                <a:solidFill>
                  <a:srgbClr val="1A1A1A"/>
                </a:solidFill>
                <a:latin typeface="Source Han Sans K Regular"/>
                <a:ea typeface="Source Han Sans K Regular"/>
                <a:cs typeface="Source Han Sans K Regular"/>
                <a:sym typeface="Source Han Sans K Regular"/>
              </a:defRPr>
            </a:pPr>
            <a:r>
              <a:t>내 친구들과 나는 밖에서 놀이를 한다.</a:t>
            </a:r>
          </a:p>
        </p:txBody>
      </p:sp>
      <p:sp>
        <p:nvSpPr>
          <p:cNvPr id="171" name="선"/>
          <p:cNvSpPr/>
          <p:nvPr/>
        </p:nvSpPr>
        <p:spPr>
          <a:xfrm>
            <a:off x="6017545" y="4184324"/>
            <a:ext cx="4896471" cy="1"/>
          </a:xfrm>
          <a:prstGeom prst="lin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172" name="My friends and I"/>
          <p:cNvSpPr txBox="1"/>
          <p:nvPr/>
        </p:nvSpPr>
        <p:spPr>
          <a:xfrm>
            <a:off x="6836964" y="5229476"/>
            <a:ext cx="4935221" cy="10572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 algn="l" defTabSz="457200">
              <a:spcBef>
                <a:spcPts val="1200"/>
              </a:spcBef>
              <a:defRPr b="0" sz="5000">
                <a:solidFill>
                  <a:srgbClr val="1A1A1A"/>
                </a:solidFill>
                <a:latin typeface="Source Han Sans K Medium"/>
                <a:ea typeface="Source Han Sans K Medium"/>
                <a:cs typeface="Source Han Sans K Medium"/>
                <a:sym typeface="Source Han Sans K Medium"/>
              </a:defRPr>
            </a:lvl1pPr>
          </a:lstStyle>
          <a:p>
            <a:pPr/>
            <a:r>
              <a:t>My friends and I</a:t>
            </a:r>
          </a:p>
        </p:txBody>
      </p:sp>
      <p:sp>
        <p:nvSpPr>
          <p:cNvPr id="173" name="놀이를 한다"/>
          <p:cNvSpPr txBox="1"/>
          <p:nvPr/>
        </p:nvSpPr>
        <p:spPr>
          <a:xfrm>
            <a:off x="12772914" y="4520252"/>
            <a:ext cx="2757044" cy="7905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 lvl="1" algn="l" defTabSz="457200">
              <a:spcBef>
                <a:spcPts val="1200"/>
              </a:spcBef>
              <a:defRPr b="0" sz="3500">
                <a:solidFill>
                  <a:srgbClr val="1A1A1A"/>
                </a:solidFill>
                <a:latin typeface="Source Han Sans K Regular"/>
                <a:ea typeface="Source Han Sans K Regular"/>
                <a:cs typeface="Source Han Sans K Regular"/>
                <a:sym typeface="Source Han Sans K Regular"/>
              </a:defRPr>
            </a:pPr>
            <a:r>
              <a:t>놀이를 한다</a:t>
            </a:r>
          </a:p>
        </p:txBody>
      </p:sp>
      <p:sp>
        <p:nvSpPr>
          <p:cNvPr id="174" name="UNIT 12"/>
          <p:cNvSpPr txBox="1"/>
          <p:nvPr/>
        </p:nvSpPr>
        <p:spPr>
          <a:xfrm>
            <a:off x="804710" y="1070263"/>
            <a:ext cx="1961952" cy="7143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 b="0"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pPr/>
            <a:r>
              <a:t>UNIT 12</a:t>
            </a:r>
          </a:p>
        </p:txBody>
      </p:sp>
      <p:sp>
        <p:nvSpPr>
          <p:cNvPr id="175" name="삼각형"/>
          <p:cNvSpPr/>
          <p:nvPr/>
        </p:nvSpPr>
        <p:spPr>
          <a:xfrm>
            <a:off x="13110145" y="3115396"/>
            <a:ext cx="1016178" cy="101617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b="0" sz="3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176" name="선"/>
          <p:cNvSpPr/>
          <p:nvPr/>
        </p:nvSpPr>
        <p:spPr>
          <a:xfrm flipV="1">
            <a:off x="14018340" y="6263211"/>
            <a:ext cx="1" cy="1568842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177" name="선"/>
          <p:cNvSpPr/>
          <p:nvPr/>
        </p:nvSpPr>
        <p:spPr>
          <a:xfrm>
            <a:off x="14034106" y="7818880"/>
            <a:ext cx="4197163" cy="1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178" name="outside"/>
          <p:cNvSpPr txBox="1"/>
          <p:nvPr/>
        </p:nvSpPr>
        <p:spPr>
          <a:xfrm>
            <a:off x="14730111" y="6747725"/>
            <a:ext cx="2429511" cy="10572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 algn="l" defTabSz="457200">
              <a:spcBef>
                <a:spcPts val="1200"/>
              </a:spcBef>
              <a:defRPr b="0" sz="5000">
                <a:solidFill>
                  <a:srgbClr val="1A1A1A"/>
                </a:solidFill>
                <a:latin typeface="Source Han Sans K Medium"/>
                <a:ea typeface="Source Han Sans K Medium"/>
                <a:cs typeface="Source Han Sans K Medium"/>
                <a:sym typeface="Source Han Sans K Medium"/>
              </a:defRPr>
            </a:lvl1pPr>
          </a:lstStyle>
          <a:p>
            <a:pPr>
              <a:defRPr sz="2566"/>
            </a:pPr>
            <a:r>
              <a:rPr sz="5000"/>
              <a:t>outside</a:t>
            </a:r>
          </a:p>
        </p:txBody>
      </p:sp>
      <p:sp>
        <p:nvSpPr>
          <p:cNvPr id="179" name="밖에서"/>
          <p:cNvSpPr txBox="1"/>
          <p:nvPr/>
        </p:nvSpPr>
        <p:spPr>
          <a:xfrm>
            <a:off x="14655244" y="6290216"/>
            <a:ext cx="1839596" cy="7905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 lvl="1" algn="l" defTabSz="457200">
              <a:spcBef>
                <a:spcPts val="1200"/>
              </a:spcBef>
              <a:defRPr b="0" sz="3500">
                <a:solidFill>
                  <a:srgbClr val="1A1A1A"/>
                </a:solidFill>
                <a:latin typeface="Source Han Sans K Regular"/>
                <a:ea typeface="Source Han Sans K Regular"/>
                <a:cs typeface="Source Han Sans K Regular"/>
                <a:sym typeface="Source Han Sans K Regular"/>
              </a:defRPr>
            </a:pPr>
            <a:r>
              <a:t>밖에서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10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10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7" dur="10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Subtype="8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2" dur="10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Subtype="8" presetID="2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7" dur="10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Class="entr" nodeType="clickEffect" presetSubtype="1" presetID="22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id="32" dur="10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nodeType="clickEffect" presetSubtype="8" presetID="22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7" dur="10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Class="entr" nodeType="clickEffect" presetSubtype="8" presetID="22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42" dur="10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Class="entr" nodeType="clickEffect" presetSubtype="8" presetID="22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47" dur="10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Class="entr" nodeType="clickEffect" presetSubtype="8" presetID="22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1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52" dur="10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Class="entr" nodeType="clickEffect" presetSubtype="8" presetID="22" grpId="1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6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57" dur="10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Class="entr" nodeType="clickEffect" presetSubtype="8" presetID="2" grpId="1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1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79" grpId="11"/>
      <p:bldP build="whole" bldLvl="1" animBg="1" rev="0" advAuto="0" spid="170" grpId="12"/>
      <p:bldP build="whole" bldLvl="1" animBg="1" rev="0" advAuto="0" spid="169" grpId="9"/>
      <p:bldP build="whole" bldLvl="1" animBg="1" rev="0" advAuto="0" spid="176" grpId="6"/>
      <p:bldP build="whole" bldLvl="1" animBg="1" rev="0" advAuto="0" spid="167" grpId="2"/>
      <p:bldP build="whole" bldLvl="1" animBg="1" rev="0" advAuto="0" spid="168" grpId="5"/>
      <p:bldP build="whole" bldLvl="1" animBg="1" rev="0" advAuto="0" spid="173" grpId="10"/>
      <p:bldP build="whole" bldLvl="1" animBg="1" rev="0" advAuto="0" spid="171" grpId="1"/>
      <p:bldP build="whole" bldLvl="1" animBg="1" rev="0" advAuto="0" spid="177" grpId="7"/>
      <p:bldP build="whole" bldLvl="1" animBg="1" rev="0" advAuto="0" spid="175" grpId="3"/>
      <p:bldP build="whole" bldLvl="1" animBg="1" rev="0" advAuto="0" spid="178" grpId="8"/>
      <p:bldP build="whole" bldLvl="1" animBg="1" rev="0" advAuto="0" spid="172" grpId="4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4. I wear a coat and mittens."/>
          <p:cNvSpPr txBox="1"/>
          <p:nvPr/>
        </p:nvSpPr>
        <p:spPr>
          <a:xfrm>
            <a:off x="5287380" y="3134891"/>
            <a:ext cx="12776962" cy="10572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>
            <a:lvl1pPr algn="l" defTabSz="457200">
              <a:spcBef>
                <a:spcPts val="1200"/>
              </a:spcBef>
              <a:defRPr b="0" sz="5000">
                <a:solidFill>
                  <a:srgbClr val="1A1A1A"/>
                </a:solidFill>
                <a:latin typeface="Source Han Sans K Medium"/>
                <a:ea typeface="Source Han Sans K Medium"/>
                <a:cs typeface="Source Han Sans K Medium"/>
                <a:sym typeface="Source Han Sans K Medium"/>
              </a:defRPr>
            </a:lvl1pPr>
          </a:lstStyle>
          <a:p>
            <a:pPr>
              <a:defRPr sz="2566"/>
            </a:pPr>
            <a:r>
              <a:rPr sz="5000"/>
              <a:t>4. I wear a coat and mittens. </a:t>
            </a:r>
          </a:p>
        </p:txBody>
      </p:sp>
      <p:sp>
        <p:nvSpPr>
          <p:cNvPr id="182" name="선"/>
          <p:cNvSpPr/>
          <p:nvPr/>
        </p:nvSpPr>
        <p:spPr>
          <a:xfrm>
            <a:off x="5511800" y="12115800"/>
            <a:ext cx="13431286" cy="0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183" name="문서 편집"/>
          <p:cNvSpPr/>
          <p:nvPr/>
        </p:nvSpPr>
        <p:spPr>
          <a:xfrm>
            <a:off x="5513786" y="11014464"/>
            <a:ext cx="894901" cy="9723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35" h="21600" fill="norm" stroke="1" extrusionOk="0">
                <a:moveTo>
                  <a:pt x="178" y="0"/>
                </a:moveTo>
                <a:cubicBezTo>
                  <a:pt x="80" y="0"/>
                  <a:pt x="0" y="72"/>
                  <a:pt x="0" y="162"/>
                </a:cubicBezTo>
                <a:lnTo>
                  <a:pt x="0" y="21438"/>
                </a:lnTo>
                <a:cubicBezTo>
                  <a:pt x="0" y="21528"/>
                  <a:pt x="80" y="21600"/>
                  <a:pt x="178" y="21600"/>
                </a:cubicBezTo>
                <a:lnTo>
                  <a:pt x="17891" y="21600"/>
                </a:lnTo>
                <a:cubicBezTo>
                  <a:pt x="17989" y="21600"/>
                  <a:pt x="18069" y="21528"/>
                  <a:pt x="18069" y="21438"/>
                </a:cubicBezTo>
                <a:lnTo>
                  <a:pt x="18069" y="10414"/>
                </a:lnTo>
                <a:lnTo>
                  <a:pt x="13054" y="15043"/>
                </a:lnTo>
                <a:cubicBezTo>
                  <a:pt x="12867" y="15216"/>
                  <a:pt x="12647" y="15358"/>
                  <a:pt x="12407" y="15463"/>
                </a:cubicBezTo>
                <a:lnTo>
                  <a:pt x="8385" y="17111"/>
                </a:lnTo>
                <a:cubicBezTo>
                  <a:pt x="8235" y="17177"/>
                  <a:pt x="8078" y="17032"/>
                  <a:pt x="8149" y="16892"/>
                </a:cubicBezTo>
                <a:lnTo>
                  <a:pt x="9963" y="13105"/>
                </a:lnTo>
                <a:cubicBezTo>
                  <a:pt x="10077" y="12882"/>
                  <a:pt x="10231" y="12679"/>
                  <a:pt x="10420" y="12504"/>
                </a:cubicBezTo>
                <a:lnTo>
                  <a:pt x="17644" y="5837"/>
                </a:lnTo>
                <a:lnTo>
                  <a:pt x="11926" y="5837"/>
                </a:lnTo>
                <a:cubicBezTo>
                  <a:pt x="11828" y="5837"/>
                  <a:pt x="11748" y="5765"/>
                  <a:pt x="11748" y="5674"/>
                </a:cubicBezTo>
                <a:lnTo>
                  <a:pt x="11748" y="58"/>
                </a:lnTo>
                <a:cubicBezTo>
                  <a:pt x="11748" y="26"/>
                  <a:pt x="11720" y="0"/>
                  <a:pt x="11685" y="0"/>
                </a:cubicBezTo>
                <a:lnTo>
                  <a:pt x="178" y="0"/>
                </a:lnTo>
                <a:close/>
                <a:moveTo>
                  <a:pt x="12563" y="86"/>
                </a:moveTo>
                <a:cubicBezTo>
                  <a:pt x="12541" y="94"/>
                  <a:pt x="12525" y="114"/>
                  <a:pt x="12525" y="140"/>
                </a:cubicBezTo>
                <a:lnTo>
                  <a:pt x="12525" y="4958"/>
                </a:lnTo>
                <a:cubicBezTo>
                  <a:pt x="12525" y="5048"/>
                  <a:pt x="12605" y="5120"/>
                  <a:pt x="12703" y="5120"/>
                </a:cubicBezTo>
                <a:lnTo>
                  <a:pt x="17917" y="5120"/>
                </a:lnTo>
                <a:cubicBezTo>
                  <a:pt x="17974" y="5120"/>
                  <a:pt x="18001" y="5058"/>
                  <a:pt x="17962" y="5021"/>
                </a:cubicBezTo>
                <a:lnTo>
                  <a:pt x="12632" y="99"/>
                </a:lnTo>
                <a:cubicBezTo>
                  <a:pt x="12612" y="81"/>
                  <a:pt x="12585" y="78"/>
                  <a:pt x="12563" y="86"/>
                </a:cubicBezTo>
                <a:close/>
                <a:moveTo>
                  <a:pt x="20172" y="4728"/>
                </a:moveTo>
                <a:cubicBezTo>
                  <a:pt x="20023" y="4734"/>
                  <a:pt x="19872" y="4794"/>
                  <a:pt x="19753" y="4903"/>
                </a:cubicBezTo>
                <a:lnTo>
                  <a:pt x="18916" y="5676"/>
                </a:lnTo>
                <a:cubicBezTo>
                  <a:pt x="18892" y="5699"/>
                  <a:pt x="18892" y="5736"/>
                  <a:pt x="18916" y="5758"/>
                </a:cubicBezTo>
                <a:lnTo>
                  <a:pt x="20419" y="7147"/>
                </a:lnTo>
                <a:cubicBezTo>
                  <a:pt x="20443" y="7170"/>
                  <a:pt x="20483" y="7170"/>
                  <a:pt x="20508" y="7147"/>
                </a:cubicBezTo>
                <a:lnTo>
                  <a:pt x="21345" y="6372"/>
                </a:lnTo>
                <a:cubicBezTo>
                  <a:pt x="21583" y="6154"/>
                  <a:pt x="21600" y="5815"/>
                  <a:pt x="21383" y="5615"/>
                </a:cubicBezTo>
                <a:lnTo>
                  <a:pt x="20576" y="4868"/>
                </a:lnTo>
                <a:cubicBezTo>
                  <a:pt x="20468" y="4768"/>
                  <a:pt x="20321" y="4722"/>
                  <a:pt x="20172" y="4728"/>
                </a:cubicBezTo>
                <a:close/>
                <a:moveTo>
                  <a:pt x="18322" y="6249"/>
                </a:moveTo>
                <a:cubicBezTo>
                  <a:pt x="18306" y="6249"/>
                  <a:pt x="18290" y="6255"/>
                  <a:pt x="18277" y="6266"/>
                </a:cubicBezTo>
                <a:lnTo>
                  <a:pt x="11222" y="12779"/>
                </a:lnTo>
                <a:cubicBezTo>
                  <a:pt x="11198" y="12801"/>
                  <a:pt x="11198" y="12838"/>
                  <a:pt x="11222" y="12861"/>
                </a:cubicBezTo>
                <a:lnTo>
                  <a:pt x="12727" y="14249"/>
                </a:lnTo>
                <a:cubicBezTo>
                  <a:pt x="12751" y="14272"/>
                  <a:pt x="12789" y="14272"/>
                  <a:pt x="12814" y="14249"/>
                </a:cubicBezTo>
                <a:lnTo>
                  <a:pt x="19869" y="7737"/>
                </a:lnTo>
                <a:cubicBezTo>
                  <a:pt x="19893" y="7714"/>
                  <a:pt x="19893" y="7677"/>
                  <a:pt x="19869" y="7655"/>
                </a:cubicBezTo>
                <a:lnTo>
                  <a:pt x="18366" y="6266"/>
                </a:lnTo>
                <a:cubicBezTo>
                  <a:pt x="18354" y="6255"/>
                  <a:pt x="18338" y="6249"/>
                  <a:pt x="18322" y="6249"/>
                </a:cubicBezTo>
                <a:close/>
                <a:moveTo>
                  <a:pt x="10691" y="13419"/>
                </a:moveTo>
                <a:cubicBezTo>
                  <a:pt x="10671" y="13422"/>
                  <a:pt x="10653" y="13432"/>
                  <a:pt x="10644" y="13451"/>
                </a:cubicBezTo>
                <a:lnTo>
                  <a:pt x="9401" y="15879"/>
                </a:lnTo>
                <a:cubicBezTo>
                  <a:pt x="9375" y="15929"/>
                  <a:pt x="9430" y="15979"/>
                  <a:pt x="9483" y="15955"/>
                </a:cubicBezTo>
                <a:lnTo>
                  <a:pt x="12114" y="14808"/>
                </a:lnTo>
                <a:cubicBezTo>
                  <a:pt x="12154" y="14790"/>
                  <a:pt x="12161" y="14741"/>
                  <a:pt x="12130" y="14712"/>
                </a:cubicBezTo>
                <a:lnTo>
                  <a:pt x="10745" y="13434"/>
                </a:lnTo>
                <a:cubicBezTo>
                  <a:pt x="10730" y="13420"/>
                  <a:pt x="10710" y="13416"/>
                  <a:pt x="10691" y="13419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>
              <a:defRPr b="0" sz="3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pic>
        <p:nvPicPr>
          <p:cNvPr id="184" name="lecture ppt 1.png" descr="lecture ppt 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21708" y="322616"/>
            <a:ext cx="23647068" cy="13070768"/>
          </a:xfrm>
          <a:prstGeom prst="rect">
            <a:avLst/>
          </a:prstGeom>
          <a:ln w="12700">
            <a:miter lim="400000"/>
          </a:ln>
        </p:spPr>
      </p:pic>
      <p:sp>
        <p:nvSpPr>
          <p:cNvPr id="185" name="선"/>
          <p:cNvSpPr/>
          <p:nvPr/>
        </p:nvSpPr>
        <p:spPr>
          <a:xfrm>
            <a:off x="6083929" y="6291807"/>
            <a:ext cx="15868821" cy="1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186" name="선"/>
          <p:cNvSpPr/>
          <p:nvPr/>
        </p:nvSpPr>
        <p:spPr>
          <a:xfrm flipV="1">
            <a:off x="9654028" y="5366064"/>
            <a:ext cx="1" cy="18514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187" name="타원형"/>
          <p:cNvSpPr/>
          <p:nvPr/>
        </p:nvSpPr>
        <p:spPr>
          <a:xfrm>
            <a:off x="6341266" y="3196399"/>
            <a:ext cx="1623829" cy="934260"/>
          </a:xfrm>
          <a:prstGeom prst="ellips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b="0" sz="3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188" name="wear"/>
          <p:cNvSpPr txBox="1"/>
          <p:nvPr/>
        </p:nvSpPr>
        <p:spPr>
          <a:xfrm>
            <a:off x="10579847" y="5229476"/>
            <a:ext cx="1651636" cy="10572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 algn="l" defTabSz="457200">
              <a:spcBef>
                <a:spcPts val="1200"/>
              </a:spcBef>
              <a:defRPr b="0" sz="5000">
                <a:solidFill>
                  <a:srgbClr val="1A1A1A"/>
                </a:solidFill>
                <a:latin typeface="Source Han Sans K Medium"/>
                <a:ea typeface="Source Han Sans K Medium"/>
                <a:cs typeface="Source Han Sans K Medium"/>
                <a:sym typeface="Source Han Sans K Medium"/>
              </a:defRPr>
            </a:lvl1pPr>
          </a:lstStyle>
          <a:p>
            <a:pPr>
              <a:defRPr sz="2566"/>
            </a:pPr>
            <a:r>
              <a:rPr sz="5000"/>
              <a:t>wear</a:t>
            </a:r>
          </a:p>
        </p:txBody>
      </p:sp>
      <p:sp>
        <p:nvSpPr>
          <p:cNvPr id="189" name="나는"/>
          <p:cNvSpPr txBox="1"/>
          <p:nvPr/>
        </p:nvSpPr>
        <p:spPr>
          <a:xfrm>
            <a:off x="6704386" y="4520252"/>
            <a:ext cx="1430656" cy="7905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 lvl="1" algn="l" defTabSz="457200">
              <a:spcBef>
                <a:spcPts val="1200"/>
              </a:spcBef>
              <a:defRPr b="0" sz="3500">
                <a:solidFill>
                  <a:srgbClr val="1A1A1A"/>
                </a:solidFill>
                <a:latin typeface="Source Han Sans K Regular"/>
                <a:ea typeface="Source Han Sans K Regular"/>
                <a:cs typeface="Source Han Sans K Regular"/>
                <a:sym typeface="Source Han Sans K Regular"/>
              </a:defRPr>
            </a:pPr>
            <a:r>
              <a:t>나는</a:t>
            </a:r>
          </a:p>
        </p:txBody>
      </p:sp>
      <p:sp>
        <p:nvSpPr>
          <p:cNvPr id="190" name="나는 코트를 입고 벙어리 장갑을 낀다."/>
          <p:cNvSpPr txBox="1"/>
          <p:nvPr/>
        </p:nvSpPr>
        <p:spPr>
          <a:xfrm>
            <a:off x="7374807" y="11318595"/>
            <a:ext cx="7368287" cy="7905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 lvl="1" algn="l" defTabSz="457200">
              <a:spcBef>
                <a:spcPts val="1200"/>
              </a:spcBef>
              <a:defRPr b="0" sz="3500">
                <a:solidFill>
                  <a:srgbClr val="1A1A1A"/>
                </a:solidFill>
                <a:latin typeface="Source Han Sans K Regular"/>
                <a:ea typeface="Source Han Sans K Regular"/>
                <a:cs typeface="Source Han Sans K Regular"/>
                <a:sym typeface="Source Han Sans K Regular"/>
              </a:defRPr>
            </a:pPr>
            <a:r>
              <a:t>나는 코트를 입고 벙어리 장갑을 낀다.</a:t>
            </a:r>
          </a:p>
        </p:txBody>
      </p:sp>
      <p:sp>
        <p:nvSpPr>
          <p:cNvPr id="191" name="선"/>
          <p:cNvSpPr/>
          <p:nvPr/>
        </p:nvSpPr>
        <p:spPr>
          <a:xfrm>
            <a:off x="5890545" y="4184324"/>
            <a:ext cx="610613" cy="1"/>
          </a:xfrm>
          <a:prstGeom prst="lin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192" name="I"/>
          <p:cNvSpPr txBox="1"/>
          <p:nvPr/>
        </p:nvSpPr>
        <p:spPr>
          <a:xfrm>
            <a:off x="7598964" y="5229476"/>
            <a:ext cx="351791" cy="10572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 algn="l" defTabSz="457200">
              <a:spcBef>
                <a:spcPts val="1200"/>
              </a:spcBef>
              <a:defRPr b="0" sz="5000">
                <a:solidFill>
                  <a:srgbClr val="1A1A1A"/>
                </a:solidFill>
                <a:latin typeface="Source Han Sans K Medium"/>
                <a:ea typeface="Source Han Sans K Medium"/>
                <a:cs typeface="Source Han Sans K Medium"/>
                <a:sym typeface="Source Han Sans K Medium"/>
              </a:defRPr>
            </a:lvl1pPr>
          </a:lstStyle>
          <a:p>
            <a:pPr/>
            <a:r>
              <a:t>I</a:t>
            </a:r>
          </a:p>
        </p:txBody>
      </p:sp>
      <p:sp>
        <p:nvSpPr>
          <p:cNvPr id="193" name="입는다(낀다)"/>
          <p:cNvSpPr txBox="1"/>
          <p:nvPr/>
        </p:nvSpPr>
        <p:spPr>
          <a:xfrm>
            <a:off x="9978914" y="4520252"/>
            <a:ext cx="2957958" cy="7905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 lvl="1" algn="l" defTabSz="457200">
              <a:spcBef>
                <a:spcPts val="1200"/>
              </a:spcBef>
              <a:defRPr b="0" sz="3500">
                <a:solidFill>
                  <a:srgbClr val="1A1A1A"/>
                </a:solidFill>
                <a:latin typeface="Source Han Sans K Regular"/>
                <a:ea typeface="Source Han Sans K Regular"/>
                <a:cs typeface="Source Han Sans K Regular"/>
                <a:sym typeface="Source Han Sans K Regular"/>
              </a:defRPr>
            </a:pPr>
            <a:r>
              <a:t>입는다(낀다)</a:t>
            </a:r>
          </a:p>
        </p:txBody>
      </p:sp>
      <p:sp>
        <p:nvSpPr>
          <p:cNvPr id="194" name="UNIT 12"/>
          <p:cNvSpPr txBox="1"/>
          <p:nvPr/>
        </p:nvSpPr>
        <p:spPr>
          <a:xfrm>
            <a:off x="804710" y="1070263"/>
            <a:ext cx="1961952" cy="7143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 b="0"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pPr/>
            <a:r>
              <a:t>UNIT 12</a:t>
            </a:r>
          </a:p>
        </p:txBody>
      </p:sp>
      <p:sp>
        <p:nvSpPr>
          <p:cNvPr id="195" name="선"/>
          <p:cNvSpPr/>
          <p:nvPr/>
        </p:nvSpPr>
        <p:spPr>
          <a:xfrm>
            <a:off x="7949862" y="4184324"/>
            <a:ext cx="5791600" cy="1"/>
          </a:xfrm>
          <a:prstGeom prst="lin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196" name="선"/>
          <p:cNvSpPr/>
          <p:nvPr/>
        </p:nvSpPr>
        <p:spPr>
          <a:xfrm flipV="1">
            <a:off x="13219613" y="5493063"/>
            <a:ext cx="1" cy="784102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197" name="a coat and mittens"/>
          <p:cNvSpPr txBox="1"/>
          <p:nvPr/>
        </p:nvSpPr>
        <p:spPr>
          <a:xfrm>
            <a:off x="14237447" y="5229476"/>
            <a:ext cx="5727066" cy="10572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 algn="l" defTabSz="457200">
              <a:spcBef>
                <a:spcPts val="1200"/>
              </a:spcBef>
              <a:defRPr b="0" sz="5000">
                <a:solidFill>
                  <a:srgbClr val="1A1A1A"/>
                </a:solidFill>
                <a:latin typeface="Source Han Sans K Medium"/>
                <a:ea typeface="Source Han Sans K Medium"/>
                <a:cs typeface="Source Han Sans K Medium"/>
                <a:sym typeface="Source Han Sans K Medium"/>
              </a:defRPr>
            </a:lvl1pPr>
          </a:lstStyle>
          <a:p>
            <a:pPr/>
            <a:r>
              <a:t>a coat and mittens</a:t>
            </a:r>
          </a:p>
        </p:txBody>
      </p:sp>
      <p:sp>
        <p:nvSpPr>
          <p:cNvPr id="198" name="코트와 벙어리 장갑을"/>
          <p:cNvSpPr txBox="1"/>
          <p:nvPr/>
        </p:nvSpPr>
        <p:spPr>
          <a:xfrm>
            <a:off x="14909868" y="4520252"/>
            <a:ext cx="4492372" cy="7905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 lvl="1" algn="l" defTabSz="457200">
              <a:spcBef>
                <a:spcPts val="1200"/>
              </a:spcBef>
              <a:defRPr b="0" sz="3500">
                <a:solidFill>
                  <a:srgbClr val="1A1A1A"/>
                </a:solidFill>
                <a:latin typeface="Source Han Sans K Regular"/>
                <a:ea typeface="Source Han Sans K Regular"/>
                <a:cs typeface="Source Han Sans K Regular"/>
                <a:sym typeface="Source Han Sans K Regular"/>
              </a:defRPr>
            </a:pPr>
            <a:r>
              <a:t>코트와 벙어리 장갑을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10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10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7" dur="10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Subtype="8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2" dur="10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Subtype="8" presetID="2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7" dur="10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Class="entr" nodeType="clickEffect" presetSubtype="8" presetID="22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2" dur="10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nodeType="clickEffect" presetSubtype="8" presetID="22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7" dur="10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Class="entr" nodeType="clickEffect" presetSubtype="8" presetID="22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42" dur="10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Class="entr" nodeType="clickEffect" presetSubtype="8" presetID="22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47" dur="10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Class="entr" nodeType="clickEffect" presetSubtype="8" presetID="2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1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98" grpId="9"/>
      <p:bldP build="whole" bldLvl="1" animBg="1" rev="0" advAuto="0" spid="190" grpId="10"/>
      <p:bldP build="whole" bldLvl="1" animBg="1" rev="0" advAuto="0" spid="193" grpId="8"/>
      <p:bldP build="whole" bldLvl="1" animBg="1" rev="0" advAuto="0" spid="191" grpId="1"/>
      <p:bldP build="whole" bldLvl="1" animBg="1" rev="0" advAuto="0" spid="197" grpId="6"/>
      <p:bldP build="whole" bldLvl="1" animBg="1" rev="0" advAuto="0" spid="195" grpId="3"/>
      <p:bldP build="whole" bldLvl="1" animBg="1" rev="0" advAuto="0" spid="188" grpId="5"/>
      <p:bldP build="whole" bldLvl="1" animBg="1" rev="0" advAuto="0" spid="187" grpId="2"/>
      <p:bldP build="whole" bldLvl="1" animBg="1" rev="0" advAuto="0" spid="192" grpId="4"/>
      <p:bldP build="whole" bldLvl="1" animBg="1" rev="0" advAuto="0" spid="189" grpId="7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5. Jack wears a hat and snow boots."/>
          <p:cNvSpPr txBox="1"/>
          <p:nvPr/>
        </p:nvSpPr>
        <p:spPr>
          <a:xfrm>
            <a:off x="5287380" y="3134891"/>
            <a:ext cx="12776962" cy="10572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>
            <a:lvl1pPr algn="l" defTabSz="457200">
              <a:spcBef>
                <a:spcPts val="1200"/>
              </a:spcBef>
              <a:defRPr b="0" sz="5000">
                <a:solidFill>
                  <a:srgbClr val="1A1A1A"/>
                </a:solidFill>
                <a:latin typeface="Source Han Sans K Medium"/>
                <a:ea typeface="Source Han Sans K Medium"/>
                <a:cs typeface="Source Han Sans K Medium"/>
                <a:sym typeface="Source Han Sans K Medium"/>
              </a:defRPr>
            </a:lvl1pPr>
          </a:lstStyle>
          <a:p>
            <a:pPr>
              <a:defRPr sz="2566"/>
            </a:pPr>
            <a:r>
              <a:rPr sz="5000"/>
              <a:t>5. Jack wears a hat and snow boots. </a:t>
            </a:r>
          </a:p>
        </p:txBody>
      </p:sp>
      <p:sp>
        <p:nvSpPr>
          <p:cNvPr id="201" name="선"/>
          <p:cNvSpPr/>
          <p:nvPr/>
        </p:nvSpPr>
        <p:spPr>
          <a:xfrm>
            <a:off x="5511800" y="12115800"/>
            <a:ext cx="13431286" cy="0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202" name="문서 편집"/>
          <p:cNvSpPr/>
          <p:nvPr/>
        </p:nvSpPr>
        <p:spPr>
          <a:xfrm>
            <a:off x="5513786" y="11014464"/>
            <a:ext cx="894901" cy="9723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35" h="21600" fill="norm" stroke="1" extrusionOk="0">
                <a:moveTo>
                  <a:pt x="178" y="0"/>
                </a:moveTo>
                <a:cubicBezTo>
                  <a:pt x="80" y="0"/>
                  <a:pt x="0" y="72"/>
                  <a:pt x="0" y="162"/>
                </a:cubicBezTo>
                <a:lnTo>
                  <a:pt x="0" y="21438"/>
                </a:lnTo>
                <a:cubicBezTo>
                  <a:pt x="0" y="21528"/>
                  <a:pt x="80" y="21600"/>
                  <a:pt x="178" y="21600"/>
                </a:cubicBezTo>
                <a:lnTo>
                  <a:pt x="17891" y="21600"/>
                </a:lnTo>
                <a:cubicBezTo>
                  <a:pt x="17989" y="21600"/>
                  <a:pt x="18069" y="21528"/>
                  <a:pt x="18069" y="21438"/>
                </a:cubicBezTo>
                <a:lnTo>
                  <a:pt x="18069" y="10414"/>
                </a:lnTo>
                <a:lnTo>
                  <a:pt x="13054" y="15043"/>
                </a:lnTo>
                <a:cubicBezTo>
                  <a:pt x="12867" y="15216"/>
                  <a:pt x="12647" y="15358"/>
                  <a:pt x="12407" y="15463"/>
                </a:cubicBezTo>
                <a:lnTo>
                  <a:pt x="8385" y="17111"/>
                </a:lnTo>
                <a:cubicBezTo>
                  <a:pt x="8235" y="17177"/>
                  <a:pt x="8078" y="17032"/>
                  <a:pt x="8149" y="16892"/>
                </a:cubicBezTo>
                <a:lnTo>
                  <a:pt x="9963" y="13105"/>
                </a:lnTo>
                <a:cubicBezTo>
                  <a:pt x="10077" y="12882"/>
                  <a:pt x="10231" y="12679"/>
                  <a:pt x="10420" y="12504"/>
                </a:cubicBezTo>
                <a:lnTo>
                  <a:pt x="17644" y="5837"/>
                </a:lnTo>
                <a:lnTo>
                  <a:pt x="11926" y="5837"/>
                </a:lnTo>
                <a:cubicBezTo>
                  <a:pt x="11828" y="5837"/>
                  <a:pt x="11748" y="5765"/>
                  <a:pt x="11748" y="5674"/>
                </a:cubicBezTo>
                <a:lnTo>
                  <a:pt x="11748" y="58"/>
                </a:lnTo>
                <a:cubicBezTo>
                  <a:pt x="11748" y="26"/>
                  <a:pt x="11720" y="0"/>
                  <a:pt x="11685" y="0"/>
                </a:cubicBezTo>
                <a:lnTo>
                  <a:pt x="178" y="0"/>
                </a:lnTo>
                <a:close/>
                <a:moveTo>
                  <a:pt x="12563" y="86"/>
                </a:moveTo>
                <a:cubicBezTo>
                  <a:pt x="12541" y="94"/>
                  <a:pt x="12525" y="114"/>
                  <a:pt x="12525" y="140"/>
                </a:cubicBezTo>
                <a:lnTo>
                  <a:pt x="12525" y="4958"/>
                </a:lnTo>
                <a:cubicBezTo>
                  <a:pt x="12525" y="5048"/>
                  <a:pt x="12605" y="5120"/>
                  <a:pt x="12703" y="5120"/>
                </a:cubicBezTo>
                <a:lnTo>
                  <a:pt x="17917" y="5120"/>
                </a:lnTo>
                <a:cubicBezTo>
                  <a:pt x="17974" y="5120"/>
                  <a:pt x="18001" y="5058"/>
                  <a:pt x="17962" y="5021"/>
                </a:cubicBezTo>
                <a:lnTo>
                  <a:pt x="12632" y="99"/>
                </a:lnTo>
                <a:cubicBezTo>
                  <a:pt x="12612" y="81"/>
                  <a:pt x="12585" y="78"/>
                  <a:pt x="12563" y="86"/>
                </a:cubicBezTo>
                <a:close/>
                <a:moveTo>
                  <a:pt x="20172" y="4728"/>
                </a:moveTo>
                <a:cubicBezTo>
                  <a:pt x="20023" y="4734"/>
                  <a:pt x="19872" y="4794"/>
                  <a:pt x="19753" y="4903"/>
                </a:cubicBezTo>
                <a:lnTo>
                  <a:pt x="18916" y="5676"/>
                </a:lnTo>
                <a:cubicBezTo>
                  <a:pt x="18892" y="5699"/>
                  <a:pt x="18892" y="5736"/>
                  <a:pt x="18916" y="5758"/>
                </a:cubicBezTo>
                <a:lnTo>
                  <a:pt x="20419" y="7147"/>
                </a:lnTo>
                <a:cubicBezTo>
                  <a:pt x="20443" y="7170"/>
                  <a:pt x="20483" y="7170"/>
                  <a:pt x="20508" y="7147"/>
                </a:cubicBezTo>
                <a:lnTo>
                  <a:pt x="21345" y="6372"/>
                </a:lnTo>
                <a:cubicBezTo>
                  <a:pt x="21583" y="6154"/>
                  <a:pt x="21600" y="5815"/>
                  <a:pt x="21383" y="5615"/>
                </a:cubicBezTo>
                <a:lnTo>
                  <a:pt x="20576" y="4868"/>
                </a:lnTo>
                <a:cubicBezTo>
                  <a:pt x="20468" y="4768"/>
                  <a:pt x="20321" y="4722"/>
                  <a:pt x="20172" y="4728"/>
                </a:cubicBezTo>
                <a:close/>
                <a:moveTo>
                  <a:pt x="18322" y="6249"/>
                </a:moveTo>
                <a:cubicBezTo>
                  <a:pt x="18306" y="6249"/>
                  <a:pt x="18290" y="6255"/>
                  <a:pt x="18277" y="6266"/>
                </a:cubicBezTo>
                <a:lnTo>
                  <a:pt x="11222" y="12779"/>
                </a:lnTo>
                <a:cubicBezTo>
                  <a:pt x="11198" y="12801"/>
                  <a:pt x="11198" y="12838"/>
                  <a:pt x="11222" y="12861"/>
                </a:cubicBezTo>
                <a:lnTo>
                  <a:pt x="12727" y="14249"/>
                </a:lnTo>
                <a:cubicBezTo>
                  <a:pt x="12751" y="14272"/>
                  <a:pt x="12789" y="14272"/>
                  <a:pt x="12814" y="14249"/>
                </a:cubicBezTo>
                <a:lnTo>
                  <a:pt x="19869" y="7737"/>
                </a:lnTo>
                <a:cubicBezTo>
                  <a:pt x="19893" y="7714"/>
                  <a:pt x="19893" y="7677"/>
                  <a:pt x="19869" y="7655"/>
                </a:cubicBezTo>
                <a:lnTo>
                  <a:pt x="18366" y="6266"/>
                </a:lnTo>
                <a:cubicBezTo>
                  <a:pt x="18354" y="6255"/>
                  <a:pt x="18338" y="6249"/>
                  <a:pt x="18322" y="6249"/>
                </a:cubicBezTo>
                <a:close/>
                <a:moveTo>
                  <a:pt x="10691" y="13419"/>
                </a:moveTo>
                <a:cubicBezTo>
                  <a:pt x="10671" y="13422"/>
                  <a:pt x="10653" y="13432"/>
                  <a:pt x="10644" y="13451"/>
                </a:cubicBezTo>
                <a:lnTo>
                  <a:pt x="9401" y="15879"/>
                </a:lnTo>
                <a:cubicBezTo>
                  <a:pt x="9375" y="15929"/>
                  <a:pt x="9430" y="15979"/>
                  <a:pt x="9483" y="15955"/>
                </a:cubicBezTo>
                <a:lnTo>
                  <a:pt x="12114" y="14808"/>
                </a:lnTo>
                <a:cubicBezTo>
                  <a:pt x="12154" y="14790"/>
                  <a:pt x="12161" y="14741"/>
                  <a:pt x="12130" y="14712"/>
                </a:cubicBezTo>
                <a:lnTo>
                  <a:pt x="10745" y="13434"/>
                </a:lnTo>
                <a:cubicBezTo>
                  <a:pt x="10730" y="13420"/>
                  <a:pt x="10710" y="13416"/>
                  <a:pt x="10691" y="13419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>
              <a:defRPr b="0" sz="3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pic>
        <p:nvPicPr>
          <p:cNvPr id="203" name="lecture ppt 1.png" descr="lecture ppt 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21708" y="322616"/>
            <a:ext cx="23647068" cy="13070768"/>
          </a:xfrm>
          <a:prstGeom prst="rect">
            <a:avLst/>
          </a:prstGeom>
          <a:ln w="12700">
            <a:miter lim="400000"/>
          </a:ln>
        </p:spPr>
      </p:pic>
      <p:sp>
        <p:nvSpPr>
          <p:cNvPr id="204" name="선"/>
          <p:cNvSpPr/>
          <p:nvPr/>
        </p:nvSpPr>
        <p:spPr>
          <a:xfrm>
            <a:off x="6083929" y="6291807"/>
            <a:ext cx="15868821" cy="1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205" name="선"/>
          <p:cNvSpPr/>
          <p:nvPr/>
        </p:nvSpPr>
        <p:spPr>
          <a:xfrm flipV="1">
            <a:off x="9654028" y="5366064"/>
            <a:ext cx="1" cy="18514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206" name="타원형"/>
          <p:cNvSpPr/>
          <p:nvPr/>
        </p:nvSpPr>
        <p:spPr>
          <a:xfrm>
            <a:off x="7583470" y="3196399"/>
            <a:ext cx="1923853" cy="934260"/>
          </a:xfrm>
          <a:prstGeom prst="ellips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b="0" sz="3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207" name="wears"/>
          <p:cNvSpPr txBox="1"/>
          <p:nvPr/>
        </p:nvSpPr>
        <p:spPr>
          <a:xfrm>
            <a:off x="10579847" y="5229476"/>
            <a:ext cx="1952626" cy="10572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 algn="l" defTabSz="457200">
              <a:spcBef>
                <a:spcPts val="1200"/>
              </a:spcBef>
              <a:defRPr b="0" sz="5000">
                <a:solidFill>
                  <a:srgbClr val="1A1A1A"/>
                </a:solidFill>
                <a:latin typeface="Source Han Sans K Medium"/>
                <a:ea typeface="Source Han Sans K Medium"/>
                <a:cs typeface="Source Han Sans K Medium"/>
                <a:sym typeface="Source Han Sans K Medium"/>
              </a:defRPr>
            </a:lvl1pPr>
          </a:lstStyle>
          <a:p>
            <a:pPr>
              <a:defRPr sz="2566"/>
            </a:pPr>
            <a:r>
              <a:rPr sz="5000"/>
              <a:t>wears</a:t>
            </a:r>
          </a:p>
        </p:txBody>
      </p:sp>
      <p:sp>
        <p:nvSpPr>
          <p:cNvPr id="208" name="Jack은"/>
          <p:cNvSpPr txBox="1"/>
          <p:nvPr/>
        </p:nvSpPr>
        <p:spPr>
          <a:xfrm>
            <a:off x="6704386" y="4520252"/>
            <a:ext cx="1982280" cy="7905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 lvl="1" algn="l" defTabSz="457200">
              <a:spcBef>
                <a:spcPts val="1200"/>
              </a:spcBef>
              <a:defRPr b="0" sz="3500">
                <a:solidFill>
                  <a:srgbClr val="1A1A1A"/>
                </a:solidFill>
                <a:latin typeface="Source Han Sans K Regular"/>
                <a:ea typeface="Source Han Sans K Regular"/>
                <a:cs typeface="Source Han Sans K Regular"/>
                <a:sym typeface="Source Han Sans K Regular"/>
              </a:defRPr>
            </a:pPr>
            <a:r>
              <a:t>Jack은</a:t>
            </a:r>
          </a:p>
        </p:txBody>
      </p:sp>
      <p:sp>
        <p:nvSpPr>
          <p:cNvPr id="209" name="Jack은 모자를 쓰고 스노우 부츠를 신는다."/>
          <p:cNvSpPr txBox="1"/>
          <p:nvPr/>
        </p:nvSpPr>
        <p:spPr>
          <a:xfrm>
            <a:off x="7374807" y="11318595"/>
            <a:ext cx="8328852" cy="7905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 lvl="1" algn="l" defTabSz="457200">
              <a:spcBef>
                <a:spcPts val="1200"/>
              </a:spcBef>
              <a:defRPr b="0" sz="3500">
                <a:solidFill>
                  <a:srgbClr val="1A1A1A"/>
                </a:solidFill>
                <a:latin typeface="Source Han Sans K Regular"/>
                <a:ea typeface="Source Han Sans K Regular"/>
                <a:cs typeface="Source Han Sans K Regular"/>
                <a:sym typeface="Source Han Sans K Regular"/>
              </a:defRPr>
            </a:pPr>
            <a:r>
              <a:t>Jack은 모자를 쓰고 스노우 부츠를 신는다.</a:t>
            </a:r>
          </a:p>
        </p:txBody>
      </p:sp>
      <p:sp>
        <p:nvSpPr>
          <p:cNvPr id="210" name="선"/>
          <p:cNvSpPr/>
          <p:nvPr/>
        </p:nvSpPr>
        <p:spPr>
          <a:xfrm>
            <a:off x="6144545" y="4184324"/>
            <a:ext cx="1430656" cy="1"/>
          </a:xfrm>
          <a:prstGeom prst="lin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211" name="Jack"/>
          <p:cNvSpPr txBox="1"/>
          <p:nvPr/>
        </p:nvSpPr>
        <p:spPr>
          <a:xfrm>
            <a:off x="7090964" y="5229476"/>
            <a:ext cx="1563371" cy="10572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 algn="l" defTabSz="457200">
              <a:spcBef>
                <a:spcPts val="1200"/>
              </a:spcBef>
              <a:defRPr b="0" sz="5000">
                <a:solidFill>
                  <a:srgbClr val="1A1A1A"/>
                </a:solidFill>
                <a:latin typeface="Source Han Sans K Medium"/>
                <a:ea typeface="Source Han Sans K Medium"/>
                <a:cs typeface="Source Han Sans K Medium"/>
                <a:sym typeface="Source Han Sans K Medium"/>
              </a:defRPr>
            </a:lvl1pPr>
          </a:lstStyle>
          <a:p>
            <a:pPr/>
            <a:r>
              <a:t>Jack</a:t>
            </a:r>
          </a:p>
        </p:txBody>
      </p:sp>
      <p:sp>
        <p:nvSpPr>
          <p:cNvPr id="212" name="쓴다(신다)"/>
          <p:cNvSpPr txBox="1"/>
          <p:nvPr/>
        </p:nvSpPr>
        <p:spPr>
          <a:xfrm>
            <a:off x="9983078" y="4520252"/>
            <a:ext cx="2549018" cy="7905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 lvl="1" algn="l" defTabSz="457200">
              <a:spcBef>
                <a:spcPts val="1200"/>
              </a:spcBef>
              <a:defRPr b="0" sz="3500">
                <a:solidFill>
                  <a:srgbClr val="1A1A1A"/>
                </a:solidFill>
                <a:latin typeface="Source Han Sans K Regular"/>
                <a:ea typeface="Source Han Sans K Regular"/>
                <a:cs typeface="Source Han Sans K Regular"/>
                <a:sym typeface="Source Han Sans K Regular"/>
              </a:defRPr>
            </a:pPr>
            <a:r>
              <a:t>쓴다(신다)</a:t>
            </a:r>
          </a:p>
        </p:txBody>
      </p:sp>
      <p:sp>
        <p:nvSpPr>
          <p:cNvPr id="213" name="UNIT 12"/>
          <p:cNvSpPr txBox="1"/>
          <p:nvPr/>
        </p:nvSpPr>
        <p:spPr>
          <a:xfrm>
            <a:off x="804710" y="1070263"/>
            <a:ext cx="1961952" cy="7143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 b="0"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pPr/>
            <a:r>
              <a:t>UNIT 12</a:t>
            </a:r>
          </a:p>
        </p:txBody>
      </p:sp>
      <p:sp>
        <p:nvSpPr>
          <p:cNvPr id="214" name="선"/>
          <p:cNvSpPr/>
          <p:nvPr/>
        </p:nvSpPr>
        <p:spPr>
          <a:xfrm>
            <a:off x="9606134" y="4184324"/>
            <a:ext cx="6537625" cy="1"/>
          </a:xfrm>
          <a:prstGeom prst="lin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215" name="선"/>
          <p:cNvSpPr/>
          <p:nvPr/>
        </p:nvSpPr>
        <p:spPr>
          <a:xfrm flipV="1">
            <a:off x="13219613" y="5493063"/>
            <a:ext cx="1" cy="784102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216" name="a hat and snow boots"/>
          <p:cNvSpPr txBox="1"/>
          <p:nvPr/>
        </p:nvSpPr>
        <p:spPr>
          <a:xfrm>
            <a:off x="14237447" y="5229476"/>
            <a:ext cx="6580506" cy="10572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 algn="l" defTabSz="457200">
              <a:spcBef>
                <a:spcPts val="1200"/>
              </a:spcBef>
              <a:defRPr b="0" sz="5000">
                <a:solidFill>
                  <a:srgbClr val="1A1A1A"/>
                </a:solidFill>
                <a:latin typeface="Source Han Sans K Medium"/>
                <a:ea typeface="Source Han Sans K Medium"/>
                <a:cs typeface="Source Han Sans K Medium"/>
                <a:sym typeface="Source Han Sans K Medium"/>
              </a:defRPr>
            </a:lvl1pPr>
          </a:lstStyle>
          <a:p>
            <a:pPr/>
            <a:r>
              <a:t>a hat and snow boots</a:t>
            </a:r>
          </a:p>
        </p:txBody>
      </p:sp>
      <p:sp>
        <p:nvSpPr>
          <p:cNvPr id="217" name="모자와 스노우 부츠를"/>
          <p:cNvSpPr txBox="1"/>
          <p:nvPr/>
        </p:nvSpPr>
        <p:spPr>
          <a:xfrm>
            <a:off x="14909868" y="4520252"/>
            <a:ext cx="4492372" cy="7905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 lvl="1" algn="l" defTabSz="457200">
              <a:spcBef>
                <a:spcPts val="1200"/>
              </a:spcBef>
              <a:defRPr b="0" sz="3500">
                <a:solidFill>
                  <a:srgbClr val="1A1A1A"/>
                </a:solidFill>
                <a:latin typeface="Source Han Sans K Regular"/>
                <a:ea typeface="Source Han Sans K Regular"/>
                <a:cs typeface="Source Han Sans K Regular"/>
                <a:sym typeface="Source Han Sans K Regular"/>
              </a:defRPr>
            </a:pPr>
            <a:r>
              <a:t>모자와 스노우 부츠를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10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10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7" dur="10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Subtype="8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2" dur="10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Subtype="8" presetID="2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7" dur="10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Class="entr" nodeType="clickEffect" presetSubtype="8" presetID="22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2" dur="10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nodeType="clickEffect" presetSubtype="8" presetID="22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7" dur="10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Class="entr" nodeType="clickEffect" presetSubtype="8" presetID="22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42" dur="10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Class="entr" nodeType="clickEffect" presetSubtype="8" presetID="22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47" dur="10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Class="entr" nodeType="clickEffect" presetSubtype="8" presetID="2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1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17" grpId="9"/>
      <p:bldP build="whole" bldLvl="1" animBg="1" rev="0" advAuto="0" spid="209" grpId="10"/>
      <p:bldP build="whole" bldLvl="1" animBg="1" rev="0" advAuto="0" spid="206" grpId="2"/>
      <p:bldP build="whole" bldLvl="1" animBg="1" rev="0" advAuto="0" spid="216" grpId="6"/>
      <p:bldP build="whole" bldLvl="1" animBg="1" rev="0" advAuto="0" spid="208" grpId="7"/>
      <p:bldP build="whole" bldLvl="1" animBg="1" rev="0" advAuto="0" spid="207" grpId="5"/>
      <p:bldP build="whole" bldLvl="1" animBg="1" rev="0" advAuto="0" spid="210" grpId="1"/>
      <p:bldP build="whole" bldLvl="1" animBg="1" rev="0" advAuto="0" spid="214" grpId="3"/>
      <p:bldP build="whole" bldLvl="1" animBg="1" rev="0" advAuto="0" spid="212" grpId="8"/>
      <p:bldP build="whole" bldLvl="1" animBg="1" rev="0" advAuto="0" spid="211" grpId="4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6. Susan wears a sweater and mittens."/>
          <p:cNvSpPr txBox="1"/>
          <p:nvPr/>
        </p:nvSpPr>
        <p:spPr>
          <a:xfrm>
            <a:off x="5287380" y="3134891"/>
            <a:ext cx="12776962" cy="10572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>
            <a:lvl1pPr algn="l" defTabSz="457200">
              <a:spcBef>
                <a:spcPts val="1200"/>
              </a:spcBef>
              <a:defRPr b="0" sz="5000">
                <a:solidFill>
                  <a:srgbClr val="1A1A1A"/>
                </a:solidFill>
                <a:latin typeface="Source Han Sans K Medium"/>
                <a:ea typeface="Source Han Sans K Medium"/>
                <a:cs typeface="Source Han Sans K Medium"/>
                <a:sym typeface="Source Han Sans K Medium"/>
              </a:defRPr>
            </a:lvl1pPr>
          </a:lstStyle>
          <a:p>
            <a:pPr>
              <a:defRPr sz="2566"/>
            </a:pPr>
            <a:r>
              <a:rPr sz="5000"/>
              <a:t>6. Susan wears a sweater and mittens. </a:t>
            </a:r>
          </a:p>
        </p:txBody>
      </p:sp>
      <p:sp>
        <p:nvSpPr>
          <p:cNvPr id="220" name="선"/>
          <p:cNvSpPr/>
          <p:nvPr/>
        </p:nvSpPr>
        <p:spPr>
          <a:xfrm>
            <a:off x="5511800" y="12115800"/>
            <a:ext cx="13431286" cy="0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221" name="문서 편집"/>
          <p:cNvSpPr/>
          <p:nvPr/>
        </p:nvSpPr>
        <p:spPr>
          <a:xfrm>
            <a:off x="5513786" y="11014464"/>
            <a:ext cx="894901" cy="9723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35" h="21600" fill="norm" stroke="1" extrusionOk="0">
                <a:moveTo>
                  <a:pt x="178" y="0"/>
                </a:moveTo>
                <a:cubicBezTo>
                  <a:pt x="80" y="0"/>
                  <a:pt x="0" y="72"/>
                  <a:pt x="0" y="162"/>
                </a:cubicBezTo>
                <a:lnTo>
                  <a:pt x="0" y="21438"/>
                </a:lnTo>
                <a:cubicBezTo>
                  <a:pt x="0" y="21528"/>
                  <a:pt x="80" y="21600"/>
                  <a:pt x="178" y="21600"/>
                </a:cubicBezTo>
                <a:lnTo>
                  <a:pt x="17891" y="21600"/>
                </a:lnTo>
                <a:cubicBezTo>
                  <a:pt x="17989" y="21600"/>
                  <a:pt x="18069" y="21528"/>
                  <a:pt x="18069" y="21438"/>
                </a:cubicBezTo>
                <a:lnTo>
                  <a:pt x="18069" y="10414"/>
                </a:lnTo>
                <a:lnTo>
                  <a:pt x="13054" y="15043"/>
                </a:lnTo>
                <a:cubicBezTo>
                  <a:pt x="12867" y="15216"/>
                  <a:pt x="12647" y="15358"/>
                  <a:pt x="12407" y="15463"/>
                </a:cubicBezTo>
                <a:lnTo>
                  <a:pt x="8385" y="17111"/>
                </a:lnTo>
                <a:cubicBezTo>
                  <a:pt x="8235" y="17177"/>
                  <a:pt x="8078" y="17032"/>
                  <a:pt x="8149" y="16892"/>
                </a:cubicBezTo>
                <a:lnTo>
                  <a:pt x="9963" y="13105"/>
                </a:lnTo>
                <a:cubicBezTo>
                  <a:pt x="10077" y="12882"/>
                  <a:pt x="10231" y="12679"/>
                  <a:pt x="10420" y="12504"/>
                </a:cubicBezTo>
                <a:lnTo>
                  <a:pt x="17644" y="5837"/>
                </a:lnTo>
                <a:lnTo>
                  <a:pt x="11926" y="5837"/>
                </a:lnTo>
                <a:cubicBezTo>
                  <a:pt x="11828" y="5837"/>
                  <a:pt x="11748" y="5765"/>
                  <a:pt x="11748" y="5674"/>
                </a:cubicBezTo>
                <a:lnTo>
                  <a:pt x="11748" y="58"/>
                </a:lnTo>
                <a:cubicBezTo>
                  <a:pt x="11748" y="26"/>
                  <a:pt x="11720" y="0"/>
                  <a:pt x="11685" y="0"/>
                </a:cubicBezTo>
                <a:lnTo>
                  <a:pt x="178" y="0"/>
                </a:lnTo>
                <a:close/>
                <a:moveTo>
                  <a:pt x="12563" y="86"/>
                </a:moveTo>
                <a:cubicBezTo>
                  <a:pt x="12541" y="94"/>
                  <a:pt x="12525" y="114"/>
                  <a:pt x="12525" y="140"/>
                </a:cubicBezTo>
                <a:lnTo>
                  <a:pt x="12525" y="4958"/>
                </a:lnTo>
                <a:cubicBezTo>
                  <a:pt x="12525" y="5048"/>
                  <a:pt x="12605" y="5120"/>
                  <a:pt x="12703" y="5120"/>
                </a:cubicBezTo>
                <a:lnTo>
                  <a:pt x="17917" y="5120"/>
                </a:lnTo>
                <a:cubicBezTo>
                  <a:pt x="17974" y="5120"/>
                  <a:pt x="18001" y="5058"/>
                  <a:pt x="17962" y="5021"/>
                </a:cubicBezTo>
                <a:lnTo>
                  <a:pt x="12632" y="99"/>
                </a:lnTo>
                <a:cubicBezTo>
                  <a:pt x="12612" y="81"/>
                  <a:pt x="12585" y="78"/>
                  <a:pt x="12563" y="86"/>
                </a:cubicBezTo>
                <a:close/>
                <a:moveTo>
                  <a:pt x="20172" y="4728"/>
                </a:moveTo>
                <a:cubicBezTo>
                  <a:pt x="20023" y="4734"/>
                  <a:pt x="19872" y="4794"/>
                  <a:pt x="19753" y="4903"/>
                </a:cubicBezTo>
                <a:lnTo>
                  <a:pt x="18916" y="5676"/>
                </a:lnTo>
                <a:cubicBezTo>
                  <a:pt x="18892" y="5699"/>
                  <a:pt x="18892" y="5736"/>
                  <a:pt x="18916" y="5758"/>
                </a:cubicBezTo>
                <a:lnTo>
                  <a:pt x="20419" y="7147"/>
                </a:lnTo>
                <a:cubicBezTo>
                  <a:pt x="20443" y="7170"/>
                  <a:pt x="20483" y="7170"/>
                  <a:pt x="20508" y="7147"/>
                </a:cubicBezTo>
                <a:lnTo>
                  <a:pt x="21345" y="6372"/>
                </a:lnTo>
                <a:cubicBezTo>
                  <a:pt x="21583" y="6154"/>
                  <a:pt x="21600" y="5815"/>
                  <a:pt x="21383" y="5615"/>
                </a:cubicBezTo>
                <a:lnTo>
                  <a:pt x="20576" y="4868"/>
                </a:lnTo>
                <a:cubicBezTo>
                  <a:pt x="20468" y="4768"/>
                  <a:pt x="20321" y="4722"/>
                  <a:pt x="20172" y="4728"/>
                </a:cubicBezTo>
                <a:close/>
                <a:moveTo>
                  <a:pt x="18322" y="6249"/>
                </a:moveTo>
                <a:cubicBezTo>
                  <a:pt x="18306" y="6249"/>
                  <a:pt x="18290" y="6255"/>
                  <a:pt x="18277" y="6266"/>
                </a:cubicBezTo>
                <a:lnTo>
                  <a:pt x="11222" y="12779"/>
                </a:lnTo>
                <a:cubicBezTo>
                  <a:pt x="11198" y="12801"/>
                  <a:pt x="11198" y="12838"/>
                  <a:pt x="11222" y="12861"/>
                </a:cubicBezTo>
                <a:lnTo>
                  <a:pt x="12727" y="14249"/>
                </a:lnTo>
                <a:cubicBezTo>
                  <a:pt x="12751" y="14272"/>
                  <a:pt x="12789" y="14272"/>
                  <a:pt x="12814" y="14249"/>
                </a:cubicBezTo>
                <a:lnTo>
                  <a:pt x="19869" y="7737"/>
                </a:lnTo>
                <a:cubicBezTo>
                  <a:pt x="19893" y="7714"/>
                  <a:pt x="19893" y="7677"/>
                  <a:pt x="19869" y="7655"/>
                </a:cubicBezTo>
                <a:lnTo>
                  <a:pt x="18366" y="6266"/>
                </a:lnTo>
                <a:cubicBezTo>
                  <a:pt x="18354" y="6255"/>
                  <a:pt x="18338" y="6249"/>
                  <a:pt x="18322" y="6249"/>
                </a:cubicBezTo>
                <a:close/>
                <a:moveTo>
                  <a:pt x="10691" y="13419"/>
                </a:moveTo>
                <a:cubicBezTo>
                  <a:pt x="10671" y="13422"/>
                  <a:pt x="10653" y="13432"/>
                  <a:pt x="10644" y="13451"/>
                </a:cubicBezTo>
                <a:lnTo>
                  <a:pt x="9401" y="15879"/>
                </a:lnTo>
                <a:cubicBezTo>
                  <a:pt x="9375" y="15929"/>
                  <a:pt x="9430" y="15979"/>
                  <a:pt x="9483" y="15955"/>
                </a:cubicBezTo>
                <a:lnTo>
                  <a:pt x="12114" y="14808"/>
                </a:lnTo>
                <a:cubicBezTo>
                  <a:pt x="12154" y="14790"/>
                  <a:pt x="12161" y="14741"/>
                  <a:pt x="12130" y="14712"/>
                </a:cubicBezTo>
                <a:lnTo>
                  <a:pt x="10745" y="13434"/>
                </a:lnTo>
                <a:cubicBezTo>
                  <a:pt x="10730" y="13420"/>
                  <a:pt x="10710" y="13416"/>
                  <a:pt x="10691" y="13419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>
              <a:defRPr b="0" sz="3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pic>
        <p:nvPicPr>
          <p:cNvPr id="222" name="lecture ppt 1.png" descr="lecture ppt 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21708" y="322616"/>
            <a:ext cx="23647068" cy="13070768"/>
          </a:xfrm>
          <a:prstGeom prst="rect">
            <a:avLst/>
          </a:prstGeom>
          <a:ln w="12700">
            <a:miter lim="400000"/>
          </a:ln>
        </p:spPr>
      </p:pic>
      <p:sp>
        <p:nvSpPr>
          <p:cNvPr id="223" name="선"/>
          <p:cNvSpPr/>
          <p:nvPr/>
        </p:nvSpPr>
        <p:spPr>
          <a:xfrm>
            <a:off x="6083929" y="6291807"/>
            <a:ext cx="15868821" cy="1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224" name="선"/>
          <p:cNvSpPr/>
          <p:nvPr/>
        </p:nvSpPr>
        <p:spPr>
          <a:xfrm flipV="1">
            <a:off x="9654028" y="5366064"/>
            <a:ext cx="1" cy="18514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225" name="타원형"/>
          <p:cNvSpPr/>
          <p:nvPr/>
        </p:nvSpPr>
        <p:spPr>
          <a:xfrm>
            <a:off x="7964470" y="3196399"/>
            <a:ext cx="1923853" cy="934260"/>
          </a:xfrm>
          <a:prstGeom prst="ellips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b="0" sz="3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226" name="wears"/>
          <p:cNvSpPr txBox="1"/>
          <p:nvPr/>
        </p:nvSpPr>
        <p:spPr>
          <a:xfrm>
            <a:off x="10579847" y="5229476"/>
            <a:ext cx="1952626" cy="10572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 algn="l" defTabSz="457200">
              <a:spcBef>
                <a:spcPts val="1200"/>
              </a:spcBef>
              <a:defRPr b="0" sz="5000">
                <a:solidFill>
                  <a:srgbClr val="1A1A1A"/>
                </a:solidFill>
                <a:latin typeface="Source Han Sans K Medium"/>
                <a:ea typeface="Source Han Sans K Medium"/>
                <a:cs typeface="Source Han Sans K Medium"/>
                <a:sym typeface="Source Han Sans K Medium"/>
              </a:defRPr>
            </a:lvl1pPr>
          </a:lstStyle>
          <a:p>
            <a:pPr>
              <a:defRPr sz="2566"/>
            </a:pPr>
            <a:r>
              <a:rPr sz="5000"/>
              <a:t>wears</a:t>
            </a:r>
          </a:p>
        </p:txBody>
      </p:sp>
      <p:sp>
        <p:nvSpPr>
          <p:cNvPr id="227" name="Susan은"/>
          <p:cNvSpPr txBox="1"/>
          <p:nvPr/>
        </p:nvSpPr>
        <p:spPr>
          <a:xfrm>
            <a:off x="6704386" y="4520252"/>
            <a:ext cx="2287207" cy="7905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 lvl="1" algn="l" defTabSz="457200">
              <a:spcBef>
                <a:spcPts val="1200"/>
              </a:spcBef>
              <a:defRPr b="0" sz="3500">
                <a:solidFill>
                  <a:srgbClr val="1A1A1A"/>
                </a:solidFill>
                <a:latin typeface="Source Han Sans K Regular"/>
                <a:ea typeface="Source Han Sans K Regular"/>
                <a:cs typeface="Source Han Sans K Regular"/>
                <a:sym typeface="Source Han Sans K Regular"/>
              </a:defRPr>
            </a:pPr>
            <a:r>
              <a:t>Susan은</a:t>
            </a:r>
          </a:p>
        </p:txBody>
      </p:sp>
      <p:sp>
        <p:nvSpPr>
          <p:cNvPr id="228" name="Susan은 스웨터를 입고 벙어리 장갑을 낀다."/>
          <p:cNvSpPr txBox="1"/>
          <p:nvPr/>
        </p:nvSpPr>
        <p:spPr>
          <a:xfrm>
            <a:off x="7374807" y="11318595"/>
            <a:ext cx="8633779" cy="7905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 lvl="1" algn="l" defTabSz="457200">
              <a:spcBef>
                <a:spcPts val="1200"/>
              </a:spcBef>
              <a:defRPr b="0" sz="3500">
                <a:solidFill>
                  <a:srgbClr val="1A1A1A"/>
                </a:solidFill>
                <a:latin typeface="Source Han Sans K Regular"/>
                <a:ea typeface="Source Han Sans K Regular"/>
                <a:cs typeface="Source Han Sans K Regular"/>
                <a:sym typeface="Source Han Sans K Regular"/>
              </a:defRPr>
            </a:pPr>
            <a:r>
              <a:t>Susan은 스웨터를 입고 벙어리 장갑을 낀다.</a:t>
            </a:r>
          </a:p>
        </p:txBody>
      </p:sp>
      <p:sp>
        <p:nvSpPr>
          <p:cNvPr id="229" name="선"/>
          <p:cNvSpPr/>
          <p:nvPr/>
        </p:nvSpPr>
        <p:spPr>
          <a:xfrm>
            <a:off x="6144545" y="4184324"/>
            <a:ext cx="1961952" cy="1"/>
          </a:xfrm>
          <a:prstGeom prst="lin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230" name="Susan"/>
          <p:cNvSpPr txBox="1"/>
          <p:nvPr/>
        </p:nvSpPr>
        <p:spPr>
          <a:xfrm>
            <a:off x="7090964" y="5229476"/>
            <a:ext cx="2001521" cy="10572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 algn="l" defTabSz="457200">
              <a:spcBef>
                <a:spcPts val="1200"/>
              </a:spcBef>
              <a:defRPr b="0" sz="5000">
                <a:solidFill>
                  <a:srgbClr val="1A1A1A"/>
                </a:solidFill>
                <a:latin typeface="Source Han Sans K Medium"/>
                <a:ea typeface="Source Han Sans K Medium"/>
                <a:cs typeface="Source Han Sans K Medium"/>
                <a:sym typeface="Source Han Sans K Medium"/>
              </a:defRPr>
            </a:lvl1pPr>
          </a:lstStyle>
          <a:p>
            <a:pPr/>
            <a:r>
              <a:t>Susan</a:t>
            </a:r>
          </a:p>
        </p:txBody>
      </p:sp>
      <p:sp>
        <p:nvSpPr>
          <p:cNvPr id="231" name="입는다(낀다)"/>
          <p:cNvSpPr txBox="1"/>
          <p:nvPr/>
        </p:nvSpPr>
        <p:spPr>
          <a:xfrm>
            <a:off x="9983078" y="4520252"/>
            <a:ext cx="2957958" cy="7905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 lvl="1" algn="l" defTabSz="457200">
              <a:spcBef>
                <a:spcPts val="1200"/>
              </a:spcBef>
              <a:defRPr b="0" sz="3500">
                <a:solidFill>
                  <a:srgbClr val="1A1A1A"/>
                </a:solidFill>
                <a:latin typeface="Source Han Sans K Regular"/>
                <a:ea typeface="Source Han Sans K Regular"/>
                <a:cs typeface="Source Han Sans K Regular"/>
                <a:sym typeface="Source Han Sans K Regular"/>
              </a:defRPr>
            </a:pPr>
            <a:r>
              <a:t>입는다(낀다)</a:t>
            </a:r>
          </a:p>
        </p:txBody>
      </p:sp>
      <p:sp>
        <p:nvSpPr>
          <p:cNvPr id="232" name="UNIT 12"/>
          <p:cNvSpPr txBox="1"/>
          <p:nvPr/>
        </p:nvSpPr>
        <p:spPr>
          <a:xfrm>
            <a:off x="804710" y="1070263"/>
            <a:ext cx="1961952" cy="7143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 b="0"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pPr/>
            <a:r>
              <a:t>UNIT 12</a:t>
            </a:r>
          </a:p>
        </p:txBody>
      </p:sp>
      <p:sp>
        <p:nvSpPr>
          <p:cNvPr id="233" name="선"/>
          <p:cNvSpPr/>
          <p:nvPr/>
        </p:nvSpPr>
        <p:spPr>
          <a:xfrm>
            <a:off x="9987134" y="4184324"/>
            <a:ext cx="6857934" cy="1"/>
          </a:xfrm>
          <a:prstGeom prst="lin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234" name="선"/>
          <p:cNvSpPr/>
          <p:nvPr/>
        </p:nvSpPr>
        <p:spPr>
          <a:xfrm flipV="1">
            <a:off x="13219613" y="5493063"/>
            <a:ext cx="1" cy="784102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235" name="a sweater and mittens"/>
          <p:cNvSpPr txBox="1"/>
          <p:nvPr/>
        </p:nvSpPr>
        <p:spPr>
          <a:xfrm>
            <a:off x="14237447" y="5229476"/>
            <a:ext cx="6818631" cy="10572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 algn="l" defTabSz="457200">
              <a:spcBef>
                <a:spcPts val="1200"/>
              </a:spcBef>
              <a:defRPr b="0" sz="5000">
                <a:solidFill>
                  <a:srgbClr val="1A1A1A"/>
                </a:solidFill>
                <a:latin typeface="Source Han Sans K Medium"/>
                <a:ea typeface="Source Han Sans K Medium"/>
                <a:cs typeface="Source Han Sans K Medium"/>
                <a:sym typeface="Source Han Sans K Medium"/>
              </a:defRPr>
            </a:lvl1pPr>
          </a:lstStyle>
          <a:p>
            <a:pPr/>
            <a:r>
              <a:t>a sweater and mittens</a:t>
            </a:r>
          </a:p>
        </p:txBody>
      </p:sp>
      <p:sp>
        <p:nvSpPr>
          <p:cNvPr id="236" name="스웨터와 벙어리 장갑을"/>
          <p:cNvSpPr txBox="1"/>
          <p:nvPr/>
        </p:nvSpPr>
        <p:spPr>
          <a:xfrm>
            <a:off x="14909868" y="4520252"/>
            <a:ext cx="4901312" cy="7905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 lvl="1" algn="l" defTabSz="457200">
              <a:spcBef>
                <a:spcPts val="1200"/>
              </a:spcBef>
              <a:defRPr b="0" sz="3500">
                <a:solidFill>
                  <a:srgbClr val="1A1A1A"/>
                </a:solidFill>
                <a:latin typeface="Source Han Sans K Regular"/>
                <a:ea typeface="Source Han Sans K Regular"/>
                <a:cs typeface="Source Han Sans K Regular"/>
                <a:sym typeface="Source Han Sans K Regular"/>
              </a:defRPr>
            </a:pPr>
            <a:r>
              <a:t>스웨터와 벙어리 장갑을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10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10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7" dur="10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Subtype="8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2" dur="10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Subtype="8" presetID="2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7" dur="10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Class="entr" nodeType="clickEffect" presetSubtype="8" presetID="22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2" dur="10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nodeType="clickEffect" presetSubtype="8" presetID="22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7" dur="10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Class="entr" nodeType="clickEffect" presetSubtype="8" presetID="22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42" dur="10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Class="entr" nodeType="clickEffect" presetSubtype="8" presetID="22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47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Class="entr" nodeType="clickEffect" presetSubtype="8" presetID="2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1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25" grpId="2"/>
      <p:bldP build="whole" bldLvl="1" animBg="1" rev="0" advAuto="0" spid="230" grpId="4"/>
      <p:bldP build="whole" bldLvl="1" animBg="1" rev="0" advAuto="0" spid="235" grpId="6"/>
      <p:bldP build="whole" bldLvl="1" animBg="1" rev="0" advAuto="0" spid="229" grpId="1"/>
      <p:bldP build="whole" bldLvl="1" animBg="1" rev="0" advAuto="0" spid="226" grpId="5"/>
      <p:bldP build="whole" bldLvl="1" animBg="1" rev="0" advAuto="0" spid="231" grpId="8"/>
      <p:bldP build="whole" bldLvl="1" animBg="1" rev="0" advAuto="0" spid="233" grpId="3"/>
      <p:bldP build="whole" bldLvl="1" animBg="1" rev="0" advAuto="0" spid="227" grpId="7"/>
      <p:bldP build="whole" bldLvl="1" animBg="1" rev="0" advAuto="0" spid="236" grpId="9"/>
      <p:bldP build="whole" bldLvl="1" animBg="1" rev="0" advAuto="0" spid="228" grpId="1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7. Jack and I make a snowman."/>
          <p:cNvSpPr txBox="1"/>
          <p:nvPr/>
        </p:nvSpPr>
        <p:spPr>
          <a:xfrm>
            <a:off x="5287380" y="3134891"/>
            <a:ext cx="12776962" cy="10572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>
            <a:lvl1pPr algn="l" defTabSz="457200">
              <a:spcBef>
                <a:spcPts val="1200"/>
              </a:spcBef>
              <a:defRPr b="0" sz="5000">
                <a:solidFill>
                  <a:srgbClr val="1A1A1A"/>
                </a:solidFill>
                <a:latin typeface="Source Han Sans K Medium"/>
                <a:ea typeface="Source Han Sans K Medium"/>
                <a:cs typeface="Source Han Sans K Medium"/>
                <a:sym typeface="Source Han Sans K Medium"/>
              </a:defRPr>
            </a:lvl1pPr>
          </a:lstStyle>
          <a:p>
            <a:pPr>
              <a:defRPr sz="2566"/>
            </a:pPr>
            <a:r>
              <a:rPr sz="5000"/>
              <a:t>7. Jack and I make a snowman.</a:t>
            </a:r>
          </a:p>
        </p:txBody>
      </p:sp>
      <p:sp>
        <p:nvSpPr>
          <p:cNvPr id="239" name="선"/>
          <p:cNvSpPr/>
          <p:nvPr/>
        </p:nvSpPr>
        <p:spPr>
          <a:xfrm>
            <a:off x="5511800" y="12115800"/>
            <a:ext cx="13431286" cy="0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240" name="문서 편집"/>
          <p:cNvSpPr/>
          <p:nvPr/>
        </p:nvSpPr>
        <p:spPr>
          <a:xfrm>
            <a:off x="5513786" y="11014464"/>
            <a:ext cx="894901" cy="9723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35" h="21600" fill="norm" stroke="1" extrusionOk="0">
                <a:moveTo>
                  <a:pt x="178" y="0"/>
                </a:moveTo>
                <a:cubicBezTo>
                  <a:pt x="80" y="0"/>
                  <a:pt x="0" y="72"/>
                  <a:pt x="0" y="162"/>
                </a:cubicBezTo>
                <a:lnTo>
                  <a:pt x="0" y="21438"/>
                </a:lnTo>
                <a:cubicBezTo>
                  <a:pt x="0" y="21528"/>
                  <a:pt x="80" y="21600"/>
                  <a:pt x="178" y="21600"/>
                </a:cubicBezTo>
                <a:lnTo>
                  <a:pt x="17891" y="21600"/>
                </a:lnTo>
                <a:cubicBezTo>
                  <a:pt x="17989" y="21600"/>
                  <a:pt x="18069" y="21528"/>
                  <a:pt x="18069" y="21438"/>
                </a:cubicBezTo>
                <a:lnTo>
                  <a:pt x="18069" y="10414"/>
                </a:lnTo>
                <a:lnTo>
                  <a:pt x="13054" y="15043"/>
                </a:lnTo>
                <a:cubicBezTo>
                  <a:pt x="12867" y="15216"/>
                  <a:pt x="12647" y="15358"/>
                  <a:pt x="12407" y="15463"/>
                </a:cubicBezTo>
                <a:lnTo>
                  <a:pt x="8385" y="17111"/>
                </a:lnTo>
                <a:cubicBezTo>
                  <a:pt x="8235" y="17177"/>
                  <a:pt x="8078" y="17032"/>
                  <a:pt x="8149" y="16892"/>
                </a:cubicBezTo>
                <a:lnTo>
                  <a:pt x="9963" y="13105"/>
                </a:lnTo>
                <a:cubicBezTo>
                  <a:pt x="10077" y="12882"/>
                  <a:pt x="10231" y="12679"/>
                  <a:pt x="10420" y="12504"/>
                </a:cubicBezTo>
                <a:lnTo>
                  <a:pt x="17644" y="5837"/>
                </a:lnTo>
                <a:lnTo>
                  <a:pt x="11926" y="5837"/>
                </a:lnTo>
                <a:cubicBezTo>
                  <a:pt x="11828" y="5837"/>
                  <a:pt x="11748" y="5765"/>
                  <a:pt x="11748" y="5674"/>
                </a:cubicBezTo>
                <a:lnTo>
                  <a:pt x="11748" y="58"/>
                </a:lnTo>
                <a:cubicBezTo>
                  <a:pt x="11748" y="26"/>
                  <a:pt x="11720" y="0"/>
                  <a:pt x="11685" y="0"/>
                </a:cubicBezTo>
                <a:lnTo>
                  <a:pt x="178" y="0"/>
                </a:lnTo>
                <a:close/>
                <a:moveTo>
                  <a:pt x="12563" y="86"/>
                </a:moveTo>
                <a:cubicBezTo>
                  <a:pt x="12541" y="94"/>
                  <a:pt x="12525" y="114"/>
                  <a:pt x="12525" y="140"/>
                </a:cubicBezTo>
                <a:lnTo>
                  <a:pt x="12525" y="4958"/>
                </a:lnTo>
                <a:cubicBezTo>
                  <a:pt x="12525" y="5048"/>
                  <a:pt x="12605" y="5120"/>
                  <a:pt x="12703" y="5120"/>
                </a:cubicBezTo>
                <a:lnTo>
                  <a:pt x="17917" y="5120"/>
                </a:lnTo>
                <a:cubicBezTo>
                  <a:pt x="17974" y="5120"/>
                  <a:pt x="18001" y="5058"/>
                  <a:pt x="17962" y="5021"/>
                </a:cubicBezTo>
                <a:lnTo>
                  <a:pt x="12632" y="99"/>
                </a:lnTo>
                <a:cubicBezTo>
                  <a:pt x="12612" y="81"/>
                  <a:pt x="12585" y="78"/>
                  <a:pt x="12563" y="86"/>
                </a:cubicBezTo>
                <a:close/>
                <a:moveTo>
                  <a:pt x="20172" y="4728"/>
                </a:moveTo>
                <a:cubicBezTo>
                  <a:pt x="20023" y="4734"/>
                  <a:pt x="19872" y="4794"/>
                  <a:pt x="19753" y="4903"/>
                </a:cubicBezTo>
                <a:lnTo>
                  <a:pt x="18916" y="5676"/>
                </a:lnTo>
                <a:cubicBezTo>
                  <a:pt x="18892" y="5699"/>
                  <a:pt x="18892" y="5736"/>
                  <a:pt x="18916" y="5758"/>
                </a:cubicBezTo>
                <a:lnTo>
                  <a:pt x="20419" y="7147"/>
                </a:lnTo>
                <a:cubicBezTo>
                  <a:pt x="20443" y="7170"/>
                  <a:pt x="20483" y="7170"/>
                  <a:pt x="20508" y="7147"/>
                </a:cubicBezTo>
                <a:lnTo>
                  <a:pt x="21345" y="6372"/>
                </a:lnTo>
                <a:cubicBezTo>
                  <a:pt x="21583" y="6154"/>
                  <a:pt x="21600" y="5815"/>
                  <a:pt x="21383" y="5615"/>
                </a:cubicBezTo>
                <a:lnTo>
                  <a:pt x="20576" y="4868"/>
                </a:lnTo>
                <a:cubicBezTo>
                  <a:pt x="20468" y="4768"/>
                  <a:pt x="20321" y="4722"/>
                  <a:pt x="20172" y="4728"/>
                </a:cubicBezTo>
                <a:close/>
                <a:moveTo>
                  <a:pt x="18322" y="6249"/>
                </a:moveTo>
                <a:cubicBezTo>
                  <a:pt x="18306" y="6249"/>
                  <a:pt x="18290" y="6255"/>
                  <a:pt x="18277" y="6266"/>
                </a:cubicBezTo>
                <a:lnTo>
                  <a:pt x="11222" y="12779"/>
                </a:lnTo>
                <a:cubicBezTo>
                  <a:pt x="11198" y="12801"/>
                  <a:pt x="11198" y="12838"/>
                  <a:pt x="11222" y="12861"/>
                </a:cubicBezTo>
                <a:lnTo>
                  <a:pt x="12727" y="14249"/>
                </a:lnTo>
                <a:cubicBezTo>
                  <a:pt x="12751" y="14272"/>
                  <a:pt x="12789" y="14272"/>
                  <a:pt x="12814" y="14249"/>
                </a:cubicBezTo>
                <a:lnTo>
                  <a:pt x="19869" y="7737"/>
                </a:lnTo>
                <a:cubicBezTo>
                  <a:pt x="19893" y="7714"/>
                  <a:pt x="19893" y="7677"/>
                  <a:pt x="19869" y="7655"/>
                </a:cubicBezTo>
                <a:lnTo>
                  <a:pt x="18366" y="6266"/>
                </a:lnTo>
                <a:cubicBezTo>
                  <a:pt x="18354" y="6255"/>
                  <a:pt x="18338" y="6249"/>
                  <a:pt x="18322" y="6249"/>
                </a:cubicBezTo>
                <a:close/>
                <a:moveTo>
                  <a:pt x="10691" y="13419"/>
                </a:moveTo>
                <a:cubicBezTo>
                  <a:pt x="10671" y="13422"/>
                  <a:pt x="10653" y="13432"/>
                  <a:pt x="10644" y="13451"/>
                </a:cubicBezTo>
                <a:lnTo>
                  <a:pt x="9401" y="15879"/>
                </a:lnTo>
                <a:cubicBezTo>
                  <a:pt x="9375" y="15929"/>
                  <a:pt x="9430" y="15979"/>
                  <a:pt x="9483" y="15955"/>
                </a:cubicBezTo>
                <a:lnTo>
                  <a:pt x="12114" y="14808"/>
                </a:lnTo>
                <a:cubicBezTo>
                  <a:pt x="12154" y="14790"/>
                  <a:pt x="12161" y="14741"/>
                  <a:pt x="12130" y="14712"/>
                </a:cubicBezTo>
                <a:lnTo>
                  <a:pt x="10745" y="13434"/>
                </a:lnTo>
                <a:cubicBezTo>
                  <a:pt x="10730" y="13420"/>
                  <a:pt x="10710" y="13416"/>
                  <a:pt x="10691" y="13419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>
              <a:defRPr b="0" sz="3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pic>
        <p:nvPicPr>
          <p:cNvPr id="241" name="lecture ppt 1.png" descr="lecture ppt 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21708" y="322616"/>
            <a:ext cx="23647068" cy="13070768"/>
          </a:xfrm>
          <a:prstGeom prst="rect">
            <a:avLst/>
          </a:prstGeom>
          <a:ln w="12700">
            <a:miter lim="400000"/>
          </a:ln>
        </p:spPr>
      </p:pic>
      <p:sp>
        <p:nvSpPr>
          <p:cNvPr id="242" name="선"/>
          <p:cNvSpPr/>
          <p:nvPr/>
        </p:nvSpPr>
        <p:spPr>
          <a:xfrm>
            <a:off x="6083929" y="6291807"/>
            <a:ext cx="15868821" cy="1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243" name="선"/>
          <p:cNvSpPr/>
          <p:nvPr/>
        </p:nvSpPr>
        <p:spPr>
          <a:xfrm flipV="1">
            <a:off x="11305028" y="5366064"/>
            <a:ext cx="1" cy="18514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244" name="타원형"/>
          <p:cNvSpPr/>
          <p:nvPr/>
        </p:nvSpPr>
        <p:spPr>
          <a:xfrm>
            <a:off x="9107470" y="3196399"/>
            <a:ext cx="1923853" cy="934260"/>
          </a:xfrm>
          <a:prstGeom prst="ellips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b="0" sz="3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245" name="make"/>
          <p:cNvSpPr txBox="1"/>
          <p:nvPr/>
        </p:nvSpPr>
        <p:spPr>
          <a:xfrm>
            <a:off x="12230847" y="5229476"/>
            <a:ext cx="1827531" cy="10572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 algn="l" defTabSz="457200">
              <a:spcBef>
                <a:spcPts val="1200"/>
              </a:spcBef>
              <a:defRPr b="0" sz="5000">
                <a:solidFill>
                  <a:srgbClr val="1A1A1A"/>
                </a:solidFill>
                <a:latin typeface="Source Han Sans K Medium"/>
                <a:ea typeface="Source Han Sans K Medium"/>
                <a:cs typeface="Source Han Sans K Medium"/>
                <a:sym typeface="Source Han Sans K Medium"/>
              </a:defRPr>
            </a:lvl1pPr>
          </a:lstStyle>
          <a:p>
            <a:pPr>
              <a:defRPr sz="2566"/>
            </a:pPr>
            <a:r>
              <a:rPr sz="5000"/>
              <a:t>make</a:t>
            </a:r>
          </a:p>
        </p:txBody>
      </p:sp>
      <p:sp>
        <p:nvSpPr>
          <p:cNvPr id="246" name="Jack과 나는"/>
          <p:cNvSpPr txBox="1"/>
          <p:nvPr/>
        </p:nvSpPr>
        <p:spPr>
          <a:xfrm>
            <a:off x="6704386" y="4520252"/>
            <a:ext cx="2899728" cy="7905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 lvl="1" algn="l" defTabSz="457200">
              <a:spcBef>
                <a:spcPts val="1200"/>
              </a:spcBef>
              <a:defRPr b="0" sz="3500">
                <a:solidFill>
                  <a:srgbClr val="1A1A1A"/>
                </a:solidFill>
                <a:latin typeface="Source Han Sans K Regular"/>
                <a:ea typeface="Source Han Sans K Regular"/>
                <a:cs typeface="Source Han Sans K Regular"/>
                <a:sym typeface="Source Han Sans K Regular"/>
              </a:defRPr>
            </a:pPr>
            <a:r>
              <a:t>Jack과 나는</a:t>
            </a:r>
          </a:p>
        </p:txBody>
      </p:sp>
      <p:sp>
        <p:nvSpPr>
          <p:cNvPr id="247" name="Jack과 나는 눈사람을 만든다."/>
          <p:cNvSpPr txBox="1"/>
          <p:nvPr/>
        </p:nvSpPr>
        <p:spPr>
          <a:xfrm>
            <a:off x="7374807" y="11318595"/>
            <a:ext cx="6085016" cy="7905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 lvl="1" algn="l" defTabSz="457200">
              <a:spcBef>
                <a:spcPts val="1200"/>
              </a:spcBef>
              <a:defRPr b="0" sz="3500">
                <a:solidFill>
                  <a:srgbClr val="1A1A1A"/>
                </a:solidFill>
                <a:latin typeface="Source Han Sans K Regular"/>
                <a:ea typeface="Source Han Sans K Regular"/>
                <a:cs typeface="Source Han Sans K Regular"/>
                <a:sym typeface="Source Han Sans K Regular"/>
              </a:defRPr>
            </a:pPr>
            <a:r>
              <a:t>Jack과 나는 눈사람을 만든다.</a:t>
            </a:r>
          </a:p>
        </p:txBody>
      </p:sp>
      <p:sp>
        <p:nvSpPr>
          <p:cNvPr id="248" name="선"/>
          <p:cNvSpPr/>
          <p:nvPr/>
        </p:nvSpPr>
        <p:spPr>
          <a:xfrm>
            <a:off x="6144545" y="4184324"/>
            <a:ext cx="2957958" cy="1"/>
          </a:xfrm>
          <a:prstGeom prst="lin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249" name="Jack and I"/>
          <p:cNvSpPr txBox="1"/>
          <p:nvPr/>
        </p:nvSpPr>
        <p:spPr>
          <a:xfrm>
            <a:off x="7090964" y="5229476"/>
            <a:ext cx="3206751" cy="10572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 algn="l" defTabSz="457200">
              <a:spcBef>
                <a:spcPts val="1200"/>
              </a:spcBef>
              <a:defRPr b="0" sz="5000">
                <a:solidFill>
                  <a:srgbClr val="1A1A1A"/>
                </a:solidFill>
                <a:latin typeface="Source Han Sans K Medium"/>
                <a:ea typeface="Source Han Sans K Medium"/>
                <a:cs typeface="Source Han Sans K Medium"/>
                <a:sym typeface="Source Han Sans K Medium"/>
              </a:defRPr>
            </a:lvl1pPr>
          </a:lstStyle>
          <a:p>
            <a:pPr/>
            <a:r>
              <a:t>Jack and I</a:t>
            </a:r>
          </a:p>
        </p:txBody>
      </p:sp>
      <p:sp>
        <p:nvSpPr>
          <p:cNvPr id="250" name="만든다"/>
          <p:cNvSpPr txBox="1"/>
          <p:nvPr/>
        </p:nvSpPr>
        <p:spPr>
          <a:xfrm>
            <a:off x="11888078" y="4520252"/>
            <a:ext cx="1839596" cy="7905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 lvl="1" algn="l" defTabSz="457200">
              <a:spcBef>
                <a:spcPts val="1200"/>
              </a:spcBef>
              <a:defRPr b="0" sz="3500">
                <a:solidFill>
                  <a:srgbClr val="1A1A1A"/>
                </a:solidFill>
                <a:latin typeface="Source Han Sans K Regular"/>
                <a:ea typeface="Source Han Sans K Regular"/>
                <a:cs typeface="Source Han Sans K Regular"/>
                <a:sym typeface="Source Han Sans K Regular"/>
              </a:defRPr>
            </a:pPr>
            <a:r>
              <a:t>만든다</a:t>
            </a:r>
          </a:p>
        </p:txBody>
      </p:sp>
      <p:sp>
        <p:nvSpPr>
          <p:cNvPr id="251" name="UNIT 12"/>
          <p:cNvSpPr txBox="1"/>
          <p:nvPr/>
        </p:nvSpPr>
        <p:spPr>
          <a:xfrm>
            <a:off x="804710" y="1070263"/>
            <a:ext cx="1961952" cy="7143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 b="0"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pPr/>
            <a:r>
              <a:t>UNIT 12</a:t>
            </a:r>
          </a:p>
        </p:txBody>
      </p:sp>
      <p:sp>
        <p:nvSpPr>
          <p:cNvPr id="252" name="선"/>
          <p:cNvSpPr/>
          <p:nvPr/>
        </p:nvSpPr>
        <p:spPr>
          <a:xfrm>
            <a:off x="11191612" y="4184324"/>
            <a:ext cx="3408450" cy="1"/>
          </a:xfrm>
          <a:prstGeom prst="lin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253" name="선"/>
          <p:cNvSpPr/>
          <p:nvPr/>
        </p:nvSpPr>
        <p:spPr>
          <a:xfrm flipV="1">
            <a:off x="14870614" y="5493063"/>
            <a:ext cx="1" cy="784102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254" name="a snowman"/>
          <p:cNvSpPr txBox="1"/>
          <p:nvPr/>
        </p:nvSpPr>
        <p:spPr>
          <a:xfrm>
            <a:off x="15888447" y="5229476"/>
            <a:ext cx="3636011" cy="10572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 algn="l" defTabSz="457200">
              <a:spcBef>
                <a:spcPts val="1200"/>
              </a:spcBef>
              <a:defRPr b="0" sz="5000">
                <a:solidFill>
                  <a:srgbClr val="1A1A1A"/>
                </a:solidFill>
                <a:latin typeface="Source Han Sans K Medium"/>
                <a:ea typeface="Source Han Sans K Medium"/>
                <a:cs typeface="Source Han Sans K Medium"/>
                <a:sym typeface="Source Han Sans K Medium"/>
              </a:defRPr>
            </a:lvl1pPr>
          </a:lstStyle>
          <a:p>
            <a:pPr/>
            <a:r>
              <a:t>a snowman</a:t>
            </a:r>
          </a:p>
        </p:txBody>
      </p:sp>
      <p:sp>
        <p:nvSpPr>
          <p:cNvPr id="255" name="눈사람을"/>
          <p:cNvSpPr txBox="1"/>
          <p:nvPr/>
        </p:nvSpPr>
        <p:spPr>
          <a:xfrm>
            <a:off x="16433868" y="4520252"/>
            <a:ext cx="2248536" cy="7905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 lvl="1" algn="l" defTabSz="457200">
              <a:spcBef>
                <a:spcPts val="1200"/>
              </a:spcBef>
              <a:defRPr b="0" sz="3500">
                <a:solidFill>
                  <a:srgbClr val="1A1A1A"/>
                </a:solidFill>
                <a:latin typeface="Source Han Sans K Regular"/>
                <a:ea typeface="Source Han Sans K Regular"/>
                <a:cs typeface="Source Han Sans K Regular"/>
                <a:sym typeface="Source Han Sans K Regular"/>
              </a:defRPr>
            </a:pPr>
            <a:r>
              <a:t>눈사람을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10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10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7" dur="10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Subtype="8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2" dur="10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Subtype="8" presetID="2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7" dur="10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Class="entr" nodeType="clickEffect" presetSubtype="8" presetID="22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2" dur="10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nodeType="clickEffect" presetSubtype="8" presetID="22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7" dur="10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Class="entr" nodeType="clickEffect" presetSubtype="8" presetID="22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/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42" dur="10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Class="entr" nodeType="clickEffect" presetSubtype="8" presetID="22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47" dur="10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Class="entr" nodeType="clickEffect" presetSubtype="8" presetID="2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1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52" grpId="3"/>
      <p:bldP build="whole" bldLvl="1" animBg="1" rev="0" advAuto="0" spid="247" grpId="10"/>
      <p:bldP build="whole" bldLvl="1" animBg="1" rev="0" advAuto="0" spid="246" grpId="7"/>
      <p:bldP build="whole" bldLvl="1" animBg="1" rev="0" advAuto="0" spid="245" grpId="5"/>
      <p:bldP build="whole" bldLvl="1" animBg="1" rev="0" advAuto="0" spid="244" grpId="2"/>
      <p:bldP build="whole" bldLvl="1" animBg="1" rev="0" advAuto="0" spid="248" grpId="1"/>
      <p:bldP build="whole" bldLvl="1" animBg="1" rev="0" advAuto="0" spid="250" grpId="8"/>
      <p:bldP build="whole" bldLvl="1" animBg="1" rev="0" advAuto="0" spid="255" grpId="9"/>
      <p:bldP build="whole" bldLvl="1" animBg="1" rev="0" advAuto="0" spid="249" grpId="4"/>
      <p:bldP build="whole" bldLvl="1" animBg="1" rev="0" advAuto="0" spid="254" grpId="6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8. Susan rides a sleigh."/>
          <p:cNvSpPr txBox="1"/>
          <p:nvPr/>
        </p:nvSpPr>
        <p:spPr>
          <a:xfrm>
            <a:off x="5287380" y="3134891"/>
            <a:ext cx="12776962" cy="10572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>
            <a:lvl1pPr algn="l" defTabSz="457200">
              <a:spcBef>
                <a:spcPts val="1200"/>
              </a:spcBef>
              <a:defRPr b="0" sz="5000">
                <a:solidFill>
                  <a:srgbClr val="1A1A1A"/>
                </a:solidFill>
                <a:latin typeface="Source Han Sans K Medium"/>
                <a:ea typeface="Source Han Sans K Medium"/>
                <a:cs typeface="Source Han Sans K Medium"/>
                <a:sym typeface="Source Han Sans K Medium"/>
              </a:defRPr>
            </a:lvl1pPr>
          </a:lstStyle>
          <a:p>
            <a:pPr>
              <a:defRPr sz="2566"/>
            </a:pPr>
            <a:r>
              <a:rPr sz="5000"/>
              <a:t>8. Susan rides a sleigh. </a:t>
            </a:r>
          </a:p>
        </p:txBody>
      </p:sp>
      <p:sp>
        <p:nvSpPr>
          <p:cNvPr id="258" name="선"/>
          <p:cNvSpPr/>
          <p:nvPr/>
        </p:nvSpPr>
        <p:spPr>
          <a:xfrm>
            <a:off x="5511800" y="12115800"/>
            <a:ext cx="13431286" cy="0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259" name="문서 편집"/>
          <p:cNvSpPr/>
          <p:nvPr/>
        </p:nvSpPr>
        <p:spPr>
          <a:xfrm>
            <a:off x="5513786" y="11014464"/>
            <a:ext cx="894901" cy="9723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35" h="21600" fill="norm" stroke="1" extrusionOk="0">
                <a:moveTo>
                  <a:pt x="178" y="0"/>
                </a:moveTo>
                <a:cubicBezTo>
                  <a:pt x="80" y="0"/>
                  <a:pt x="0" y="72"/>
                  <a:pt x="0" y="162"/>
                </a:cubicBezTo>
                <a:lnTo>
                  <a:pt x="0" y="21438"/>
                </a:lnTo>
                <a:cubicBezTo>
                  <a:pt x="0" y="21528"/>
                  <a:pt x="80" y="21600"/>
                  <a:pt x="178" y="21600"/>
                </a:cubicBezTo>
                <a:lnTo>
                  <a:pt x="17891" y="21600"/>
                </a:lnTo>
                <a:cubicBezTo>
                  <a:pt x="17989" y="21600"/>
                  <a:pt x="18069" y="21528"/>
                  <a:pt x="18069" y="21438"/>
                </a:cubicBezTo>
                <a:lnTo>
                  <a:pt x="18069" y="10414"/>
                </a:lnTo>
                <a:lnTo>
                  <a:pt x="13054" y="15043"/>
                </a:lnTo>
                <a:cubicBezTo>
                  <a:pt x="12867" y="15216"/>
                  <a:pt x="12647" y="15358"/>
                  <a:pt x="12407" y="15463"/>
                </a:cubicBezTo>
                <a:lnTo>
                  <a:pt x="8385" y="17111"/>
                </a:lnTo>
                <a:cubicBezTo>
                  <a:pt x="8235" y="17177"/>
                  <a:pt x="8078" y="17032"/>
                  <a:pt x="8149" y="16892"/>
                </a:cubicBezTo>
                <a:lnTo>
                  <a:pt x="9963" y="13105"/>
                </a:lnTo>
                <a:cubicBezTo>
                  <a:pt x="10077" y="12882"/>
                  <a:pt x="10231" y="12679"/>
                  <a:pt x="10420" y="12504"/>
                </a:cubicBezTo>
                <a:lnTo>
                  <a:pt x="17644" y="5837"/>
                </a:lnTo>
                <a:lnTo>
                  <a:pt x="11926" y="5837"/>
                </a:lnTo>
                <a:cubicBezTo>
                  <a:pt x="11828" y="5837"/>
                  <a:pt x="11748" y="5765"/>
                  <a:pt x="11748" y="5674"/>
                </a:cubicBezTo>
                <a:lnTo>
                  <a:pt x="11748" y="58"/>
                </a:lnTo>
                <a:cubicBezTo>
                  <a:pt x="11748" y="26"/>
                  <a:pt x="11720" y="0"/>
                  <a:pt x="11685" y="0"/>
                </a:cubicBezTo>
                <a:lnTo>
                  <a:pt x="178" y="0"/>
                </a:lnTo>
                <a:close/>
                <a:moveTo>
                  <a:pt x="12563" y="86"/>
                </a:moveTo>
                <a:cubicBezTo>
                  <a:pt x="12541" y="94"/>
                  <a:pt x="12525" y="114"/>
                  <a:pt x="12525" y="140"/>
                </a:cubicBezTo>
                <a:lnTo>
                  <a:pt x="12525" y="4958"/>
                </a:lnTo>
                <a:cubicBezTo>
                  <a:pt x="12525" y="5048"/>
                  <a:pt x="12605" y="5120"/>
                  <a:pt x="12703" y="5120"/>
                </a:cubicBezTo>
                <a:lnTo>
                  <a:pt x="17917" y="5120"/>
                </a:lnTo>
                <a:cubicBezTo>
                  <a:pt x="17974" y="5120"/>
                  <a:pt x="18001" y="5058"/>
                  <a:pt x="17962" y="5021"/>
                </a:cubicBezTo>
                <a:lnTo>
                  <a:pt x="12632" y="99"/>
                </a:lnTo>
                <a:cubicBezTo>
                  <a:pt x="12612" y="81"/>
                  <a:pt x="12585" y="78"/>
                  <a:pt x="12563" y="86"/>
                </a:cubicBezTo>
                <a:close/>
                <a:moveTo>
                  <a:pt x="20172" y="4728"/>
                </a:moveTo>
                <a:cubicBezTo>
                  <a:pt x="20023" y="4734"/>
                  <a:pt x="19872" y="4794"/>
                  <a:pt x="19753" y="4903"/>
                </a:cubicBezTo>
                <a:lnTo>
                  <a:pt x="18916" y="5676"/>
                </a:lnTo>
                <a:cubicBezTo>
                  <a:pt x="18892" y="5699"/>
                  <a:pt x="18892" y="5736"/>
                  <a:pt x="18916" y="5758"/>
                </a:cubicBezTo>
                <a:lnTo>
                  <a:pt x="20419" y="7147"/>
                </a:lnTo>
                <a:cubicBezTo>
                  <a:pt x="20443" y="7170"/>
                  <a:pt x="20483" y="7170"/>
                  <a:pt x="20508" y="7147"/>
                </a:cubicBezTo>
                <a:lnTo>
                  <a:pt x="21345" y="6372"/>
                </a:lnTo>
                <a:cubicBezTo>
                  <a:pt x="21583" y="6154"/>
                  <a:pt x="21600" y="5815"/>
                  <a:pt x="21383" y="5615"/>
                </a:cubicBezTo>
                <a:lnTo>
                  <a:pt x="20576" y="4868"/>
                </a:lnTo>
                <a:cubicBezTo>
                  <a:pt x="20468" y="4768"/>
                  <a:pt x="20321" y="4722"/>
                  <a:pt x="20172" y="4728"/>
                </a:cubicBezTo>
                <a:close/>
                <a:moveTo>
                  <a:pt x="18322" y="6249"/>
                </a:moveTo>
                <a:cubicBezTo>
                  <a:pt x="18306" y="6249"/>
                  <a:pt x="18290" y="6255"/>
                  <a:pt x="18277" y="6266"/>
                </a:cubicBezTo>
                <a:lnTo>
                  <a:pt x="11222" y="12779"/>
                </a:lnTo>
                <a:cubicBezTo>
                  <a:pt x="11198" y="12801"/>
                  <a:pt x="11198" y="12838"/>
                  <a:pt x="11222" y="12861"/>
                </a:cubicBezTo>
                <a:lnTo>
                  <a:pt x="12727" y="14249"/>
                </a:lnTo>
                <a:cubicBezTo>
                  <a:pt x="12751" y="14272"/>
                  <a:pt x="12789" y="14272"/>
                  <a:pt x="12814" y="14249"/>
                </a:cubicBezTo>
                <a:lnTo>
                  <a:pt x="19869" y="7737"/>
                </a:lnTo>
                <a:cubicBezTo>
                  <a:pt x="19893" y="7714"/>
                  <a:pt x="19893" y="7677"/>
                  <a:pt x="19869" y="7655"/>
                </a:cubicBezTo>
                <a:lnTo>
                  <a:pt x="18366" y="6266"/>
                </a:lnTo>
                <a:cubicBezTo>
                  <a:pt x="18354" y="6255"/>
                  <a:pt x="18338" y="6249"/>
                  <a:pt x="18322" y="6249"/>
                </a:cubicBezTo>
                <a:close/>
                <a:moveTo>
                  <a:pt x="10691" y="13419"/>
                </a:moveTo>
                <a:cubicBezTo>
                  <a:pt x="10671" y="13422"/>
                  <a:pt x="10653" y="13432"/>
                  <a:pt x="10644" y="13451"/>
                </a:cubicBezTo>
                <a:lnTo>
                  <a:pt x="9401" y="15879"/>
                </a:lnTo>
                <a:cubicBezTo>
                  <a:pt x="9375" y="15929"/>
                  <a:pt x="9430" y="15979"/>
                  <a:pt x="9483" y="15955"/>
                </a:cubicBezTo>
                <a:lnTo>
                  <a:pt x="12114" y="14808"/>
                </a:lnTo>
                <a:cubicBezTo>
                  <a:pt x="12154" y="14790"/>
                  <a:pt x="12161" y="14741"/>
                  <a:pt x="12130" y="14712"/>
                </a:cubicBezTo>
                <a:lnTo>
                  <a:pt x="10745" y="13434"/>
                </a:lnTo>
                <a:cubicBezTo>
                  <a:pt x="10730" y="13420"/>
                  <a:pt x="10710" y="13416"/>
                  <a:pt x="10691" y="13419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>
              <a:defRPr b="0" sz="3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pic>
        <p:nvPicPr>
          <p:cNvPr id="260" name="lecture ppt 1.png" descr="lecture ppt 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21708" y="322616"/>
            <a:ext cx="23647068" cy="13070768"/>
          </a:xfrm>
          <a:prstGeom prst="rect">
            <a:avLst/>
          </a:prstGeom>
          <a:ln w="12700">
            <a:miter lim="400000"/>
          </a:ln>
        </p:spPr>
      </p:pic>
      <p:sp>
        <p:nvSpPr>
          <p:cNvPr id="261" name="선"/>
          <p:cNvSpPr/>
          <p:nvPr/>
        </p:nvSpPr>
        <p:spPr>
          <a:xfrm>
            <a:off x="6083929" y="6291807"/>
            <a:ext cx="15868821" cy="1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262" name="선"/>
          <p:cNvSpPr/>
          <p:nvPr/>
        </p:nvSpPr>
        <p:spPr>
          <a:xfrm flipV="1">
            <a:off x="11305028" y="5366064"/>
            <a:ext cx="1" cy="18514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263" name="타원형"/>
          <p:cNvSpPr/>
          <p:nvPr/>
        </p:nvSpPr>
        <p:spPr>
          <a:xfrm>
            <a:off x="7964470" y="3196399"/>
            <a:ext cx="1679825" cy="934260"/>
          </a:xfrm>
          <a:prstGeom prst="ellips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b="0" sz="3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264" name="rides"/>
          <p:cNvSpPr txBox="1"/>
          <p:nvPr/>
        </p:nvSpPr>
        <p:spPr>
          <a:xfrm>
            <a:off x="12230847" y="5229476"/>
            <a:ext cx="1661161" cy="10572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 algn="l" defTabSz="457200">
              <a:spcBef>
                <a:spcPts val="1200"/>
              </a:spcBef>
              <a:defRPr b="0" sz="5000">
                <a:solidFill>
                  <a:srgbClr val="1A1A1A"/>
                </a:solidFill>
                <a:latin typeface="Source Han Sans K Medium"/>
                <a:ea typeface="Source Han Sans K Medium"/>
                <a:cs typeface="Source Han Sans K Medium"/>
                <a:sym typeface="Source Han Sans K Medium"/>
              </a:defRPr>
            </a:lvl1pPr>
          </a:lstStyle>
          <a:p>
            <a:pPr>
              <a:defRPr sz="2566"/>
            </a:pPr>
            <a:r>
              <a:rPr sz="5000"/>
              <a:t>rides</a:t>
            </a:r>
          </a:p>
        </p:txBody>
      </p:sp>
      <p:sp>
        <p:nvSpPr>
          <p:cNvPr id="265" name="Susan은"/>
          <p:cNvSpPr txBox="1"/>
          <p:nvPr/>
        </p:nvSpPr>
        <p:spPr>
          <a:xfrm>
            <a:off x="7466386" y="4520252"/>
            <a:ext cx="2287207" cy="7905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 lvl="1" algn="l" defTabSz="457200">
              <a:spcBef>
                <a:spcPts val="1200"/>
              </a:spcBef>
              <a:defRPr b="0" sz="3500">
                <a:solidFill>
                  <a:srgbClr val="1A1A1A"/>
                </a:solidFill>
                <a:latin typeface="Source Han Sans K Regular"/>
                <a:ea typeface="Source Han Sans K Regular"/>
                <a:cs typeface="Source Han Sans K Regular"/>
                <a:sym typeface="Source Han Sans K Regular"/>
              </a:defRPr>
            </a:pPr>
            <a:r>
              <a:t>Susan은</a:t>
            </a:r>
          </a:p>
        </p:txBody>
      </p:sp>
      <p:sp>
        <p:nvSpPr>
          <p:cNvPr id="266" name="Susan은 썰매를 탄다."/>
          <p:cNvSpPr txBox="1"/>
          <p:nvPr/>
        </p:nvSpPr>
        <p:spPr>
          <a:xfrm>
            <a:off x="7374807" y="11318595"/>
            <a:ext cx="4654615" cy="7905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 lvl="1" algn="l" defTabSz="457200">
              <a:spcBef>
                <a:spcPts val="1200"/>
              </a:spcBef>
              <a:defRPr b="0" sz="3500">
                <a:solidFill>
                  <a:srgbClr val="1A1A1A"/>
                </a:solidFill>
                <a:latin typeface="Source Han Sans K Regular"/>
                <a:ea typeface="Source Han Sans K Regular"/>
                <a:cs typeface="Source Han Sans K Regular"/>
                <a:sym typeface="Source Han Sans K Regular"/>
              </a:defRPr>
            </a:pPr>
            <a:r>
              <a:t>Susan은 썰매를 탄다.</a:t>
            </a:r>
          </a:p>
        </p:txBody>
      </p:sp>
      <p:sp>
        <p:nvSpPr>
          <p:cNvPr id="267" name="선"/>
          <p:cNvSpPr/>
          <p:nvPr/>
        </p:nvSpPr>
        <p:spPr>
          <a:xfrm>
            <a:off x="6144545" y="4184324"/>
            <a:ext cx="1827531" cy="1"/>
          </a:xfrm>
          <a:prstGeom prst="lin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268" name="Susan"/>
          <p:cNvSpPr txBox="1"/>
          <p:nvPr/>
        </p:nvSpPr>
        <p:spPr>
          <a:xfrm>
            <a:off x="7852964" y="5229476"/>
            <a:ext cx="2001521" cy="10572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 algn="l" defTabSz="457200">
              <a:spcBef>
                <a:spcPts val="1200"/>
              </a:spcBef>
              <a:defRPr b="0" sz="5000">
                <a:solidFill>
                  <a:srgbClr val="1A1A1A"/>
                </a:solidFill>
                <a:latin typeface="Source Han Sans K Medium"/>
                <a:ea typeface="Source Han Sans K Medium"/>
                <a:cs typeface="Source Han Sans K Medium"/>
                <a:sym typeface="Source Han Sans K Medium"/>
              </a:defRPr>
            </a:lvl1pPr>
          </a:lstStyle>
          <a:p>
            <a:pPr/>
            <a:r>
              <a:t>Susan</a:t>
            </a:r>
          </a:p>
        </p:txBody>
      </p:sp>
      <p:sp>
        <p:nvSpPr>
          <p:cNvPr id="269" name="탄다"/>
          <p:cNvSpPr txBox="1"/>
          <p:nvPr/>
        </p:nvSpPr>
        <p:spPr>
          <a:xfrm>
            <a:off x="12142078" y="4520252"/>
            <a:ext cx="1430656" cy="7905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 lvl="1" algn="l" defTabSz="457200">
              <a:spcBef>
                <a:spcPts val="1200"/>
              </a:spcBef>
              <a:defRPr b="0" sz="3500">
                <a:solidFill>
                  <a:srgbClr val="1A1A1A"/>
                </a:solidFill>
                <a:latin typeface="Source Han Sans K Regular"/>
                <a:ea typeface="Source Han Sans K Regular"/>
                <a:cs typeface="Source Han Sans K Regular"/>
                <a:sym typeface="Source Han Sans K Regular"/>
              </a:defRPr>
            </a:pPr>
            <a:r>
              <a:t>탄다</a:t>
            </a:r>
          </a:p>
        </p:txBody>
      </p:sp>
      <p:sp>
        <p:nvSpPr>
          <p:cNvPr id="270" name="UNIT 12"/>
          <p:cNvSpPr txBox="1"/>
          <p:nvPr/>
        </p:nvSpPr>
        <p:spPr>
          <a:xfrm>
            <a:off x="804710" y="1070263"/>
            <a:ext cx="1961952" cy="7143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 b="0"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pPr/>
            <a:r>
              <a:t>UNIT 12</a:t>
            </a:r>
          </a:p>
        </p:txBody>
      </p:sp>
      <p:sp>
        <p:nvSpPr>
          <p:cNvPr id="271" name="선"/>
          <p:cNvSpPr/>
          <p:nvPr/>
        </p:nvSpPr>
        <p:spPr>
          <a:xfrm>
            <a:off x="9667612" y="4184324"/>
            <a:ext cx="2438968" cy="1"/>
          </a:xfrm>
          <a:prstGeom prst="lin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272" name="선"/>
          <p:cNvSpPr/>
          <p:nvPr/>
        </p:nvSpPr>
        <p:spPr>
          <a:xfrm flipV="1">
            <a:off x="14870614" y="5493063"/>
            <a:ext cx="1" cy="784102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273" name="a sleigh"/>
          <p:cNvSpPr txBox="1"/>
          <p:nvPr/>
        </p:nvSpPr>
        <p:spPr>
          <a:xfrm>
            <a:off x="15888447" y="5229476"/>
            <a:ext cx="2459991" cy="10572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 algn="l" defTabSz="457200">
              <a:spcBef>
                <a:spcPts val="1200"/>
              </a:spcBef>
              <a:defRPr b="0" sz="5000">
                <a:solidFill>
                  <a:srgbClr val="1A1A1A"/>
                </a:solidFill>
                <a:latin typeface="Source Han Sans K Medium"/>
                <a:ea typeface="Source Han Sans K Medium"/>
                <a:cs typeface="Source Han Sans K Medium"/>
                <a:sym typeface="Source Han Sans K Medium"/>
              </a:defRPr>
            </a:lvl1pPr>
          </a:lstStyle>
          <a:p>
            <a:pPr/>
            <a:r>
              <a:t>a sleigh</a:t>
            </a:r>
          </a:p>
        </p:txBody>
      </p:sp>
      <p:sp>
        <p:nvSpPr>
          <p:cNvPr id="274" name="썰매를"/>
          <p:cNvSpPr txBox="1"/>
          <p:nvPr/>
        </p:nvSpPr>
        <p:spPr>
          <a:xfrm>
            <a:off x="15925868" y="4520252"/>
            <a:ext cx="1839596" cy="7905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 lvl="1" algn="l" defTabSz="457200">
              <a:spcBef>
                <a:spcPts val="1200"/>
              </a:spcBef>
              <a:defRPr b="0" sz="3500">
                <a:solidFill>
                  <a:srgbClr val="1A1A1A"/>
                </a:solidFill>
                <a:latin typeface="Source Han Sans K Regular"/>
                <a:ea typeface="Source Han Sans K Regular"/>
                <a:cs typeface="Source Han Sans K Regular"/>
                <a:sym typeface="Source Han Sans K Regular"/>
              </a:defRPr>
            </a:pPr>
            <a:r>
              <a:t>썰매를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10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10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7" dur="10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Subtype="8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2" dur="10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Subtype="8" presetID="2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7" dur="10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Class="entr" nodeType="clickEffect" presetSubtype="8" presetID="22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2" dur="10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nodeType="clickEffect" presetSubtype="8" presetID="22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7" dur="10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Class="entr" nodeType="clickEffect" presetSubtype="8" presetID="22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42" dur="100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Class="entr" nodeType="clickEffect" presetSubtype="8" presetID="22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47" dur="10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Class="entr" nodeType="clickEffect" presetSubtype="8" presetID="2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1" fill="hold"/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71" grpId="3"/>
      <p:bldP build="whole" bldLvl="1" animBg="1" rev="0" advAuto="0" spid="273" grpId="6"/>
      <p:bldP build="whole" bldLvl="1" animBg="1" rev="0" advAuto="0" spid="268" grpId="4"/>
      <p:bldP build="whole" bldLvl="1" animBg="1" rev="0" advAuto="0" spid="263" grpId="2"/>
      <p:bldP build="whole" bldLvl="1" animBg="1" rev="0" advAuto="0" spid="274" grpId="9"/>
      <p:bldP build="whole" bldLvl="1" animBg="1" rev="0" advAuto="0" spid="267" grpId="1"/>
      <p:bldP build="whole" bldLvl="1" animBg="1" rev="0" advAuto="0" spid="269" grpId="8"/>
      <p:bldP build="whole" bldLvl="1" animBg="1" rev="0" advAuto="0" spid="264" grpId="5"/>
      <p:bldP build="whole" bldLvl="1" animBg="1" rev="0" advAuto="0" spid="265" grpId="7"/>
      <p:bldP build="whole" bldLvl="1" animBg="1" rev="0" advAuto="0" spid="266" grpId="10"/>
    </p:bldLst>
  </p:timing>
</p:sld>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 upright="0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0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 upright="0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32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 upright="0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0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 upright="0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32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