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2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4572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2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9144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2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13716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2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18288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2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22860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2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27432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2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32004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2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36576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2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 b="def" i="def"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" name="Shape 11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제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제목 텍스트"/>
          <p:cNvSpPr txBox="1"/>
          <p:nvPr>
            <p:ph type="title"/>
          </p:nvPr>
        </p:nvSpPr>
        <p:spPr>
          <a:xfrm>
            <a:off x="4833937" y="2303859"/>
            <a:ext cx="14716126" cy="4643438"/>
          </a:xfrm>
          <a:prstGeom prst="rect">
            <a:avLst/>
          </a:prstGeom>
        </p:spPr>
        <p:txBody>
          <a:bodyPr anchor="b"/>
          <a:lstStyle/>
          <a:p>
            <a:pPr/>
            <a:r>
              <a:t>제목 텍스트</a:t>
            </a:r>
          </a:p>
        </p:txBody>
      </p:sp>
      <p:sp>
        <p:nvSpPr>
          <p:cNvPr id="12" name="본문 첫 번째 줄…"/>
          <p:cNvSpPr txBox="1"/>
          <p:nvPr>
            <p:ph type="body" sz="quarter" idx="1"/>
          </p:nvPr>
        </p:nvSpPr>
        <p:spPr>
          <a:xfrm>
            <a:off x="4833937" y="7090171"/>
            <a:ext cx="14716126" cy="1589486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200"/>
            </a:lvl1pPr>
            <a:lvl2pPr marL="0" indent="0" algn="ctr">
              <a:spcBef>
                <a:spcPts val="0"/>
              </a:spcBef>
              <a:buSzTx/>
              <a:buNone/>
              <a:defRPr sz="5200"/>
            </a:lvl2pPr>
            <a:lvl3pPr marL="0" indent="0" algn="ctr">
              <a:spcBef>
                <a:spcPts val="0"/>
              </a:spcBef>
              <a:buSzTx/>
              <a:buNone/>
              <a:defRPr sz="5200"/>
            </a:lvl3pPr>
            <a:lvl4pPr marL="0" indent="0" algn="ctr">
              <a:spcBef>
                <a:spcPts val="0"/>
              </a:spcBef>
              <a:buSzTx/>
              <a:buNone/>
              <a:defRPr sz="5200"/>
            </a:lvl4pPr>
            <a:lvl5pPr marL="0" indent="0" algn="ctr">
              <a:spcBef>
                <a:spcPts val="0"/>
              </a:spcBef>
              <a:buSzTx/>
              <a:buNone/>
              <a:defRPr sz="5200"/>
            </a:lvl5pPr>
          </a:lstStyle>
          <a:p>
            <a:pPr/>
            <a:r>
              <a:t>본문 첫 번째 줄</a:t>
            </a:r>
          </a:p>
          <a:p>
            <a:pPr lvl="1"/>
            <a:r>
              <a:t>본문 두 번째 줄</a:t>
            </a:r>
          </a:p>
          <a:p>
            <a:pPr lvl="2"/>
            <a:r>
              <a:t>본문 세 번째 줄</a:t>
            </a:r>
          </a:p>
          <a:p>
            <a:pPr lvl="3"/>
            <a:r>
              <a:t>본문 네 번째 줄</a:t>
            </a:r>
          </a:p>
          <a:p>
            <a:pPr lvl="4"/>
            <a:r>
              <a:t>본문 다섯 번째 줄</a:t>
            </a:r>
          </a:p>
        </p:txBody>
      </p:sp>
      <p:sp>
        <p:nvSpPr>
          <p:cNvPr id="13" name="슬라이드 번호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인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/>
          <p:nvPr>
            <p:ph type="body" sz="quarter" idx="21"/>
          </p:nvPr>
        </p:nvSpPr>
        <p:spPr>
          <a:xfrm>
            <a:off x="4833937" y="8947546"/>
            <a:ext cx="14716126" cy="647701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i="1" sz="3200"/>
            </a:lvl1pPr>
          </a:lstStyle>
          <a:p>
            <a:pPr/>
            <a:r>
              <a:t>–Johnny Appleseed</a:t>
            </a:r>
          </a:p>
        </p:txBody>
      </p:sp>
      <p:sp>
        <p:nvSpPr>
          <p:cNvPr id="94" name="“여기에 인용을 입력하십시오.”"/>
          <p:cNvSpPr txBox="1"/>
          <p:nvPr>
            <p:ph type="body" sz="quarter" idx="22"/>
          </p:nvPr>
        </p:nvSpPr>
        <p:spPr>
          <a:xfrm>
            <a:off x="4833937" y="5986564"/>
            <a:ext cx="14716126" cy="885622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46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“여기에 인용을 입력하십시오.” </a:t>
            </a:r>
          </a:p>
        </p:txBody>
      </p:sp>
      <p:sp>
        <p:nvSpPr>
          <p:cNvPr id="95" name="슬라이드 번호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사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풀로 뒤덮인 사구에서 바라본 해변과 바다"/>
          <p:cNvSpPr/>
          <p:nvPr>
            <p:ph type="pic" idx="21"/>
          </p:nvPr>
        </p:nvSpPr>
        <p:spPr>
          <a:xfrm>
            <a:off x="1208484" y="-71438"/>
            <a:ext cx="20788313" cy="13858876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슬라이드 번호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빈 페이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슬라이드 번호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사진 - 수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풀로 뒤덮인 사구에서 바라본 해변과 바다"/>
          <p:cNvSpPr/>
          <p:nvPr>
            <p:ph type="pic" sz="half" idx="21"/>
          </p:nvPr>
        </p:nvSpPr>
        <p:spPr>
          <a:xfrm>
            <a:off x="5334000" y="526851"/>
            <a:ext cx="13716000" cy="91440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제목 텍스트"/>
          <p:cNvSpPr txBox="1"/>
          <p:nvPr>
            <p:ph type="title"/>
          </p:nvPr>
        </p:nvSpPr>
        <p:spPr>
          <a:xfrm>
            <a:off x="4833937" y="9447609"/>
            <a:ext cx="14716126" cy="2000251"/>
          </a:xfrm>
          <a:prstGeom prst="rect">
            <a:avLst/>
          </a:prstGeom>
        </p:spPr>
        <p:txBody>
          <a:bodyPr anchor="b"/>
          <a:lstStyle/>
          <a:p>
            <a:pPr/>
            <a:r>
              <a:t>제목 텍스트</a:t>
            </a:r>
          </a:p>
        </p:txBody>
      </p:sp>
      <p:sp>
        <p:nvSpPr>
          <p:cNvPr id="22" name="본문 첫 번째 줄…"/>
          <p:cNvSpPr txBox="1"/>
          <p:nvPr>
            <p:ph type="body" sz="quarter" idx="1"/>
          </p:nvPr>
        </p:nvSpPr>
        <p:spPr>
          <a:xfrm>
            <a:off x="4833937" y="11465718"/>
            <a:ext cx="14716126" cy="1589486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200"/>
            </a:lvl1pPr>
            <a:lvl2pPr marL="0" indent="0" algn="ctr">
              <a:spcBef>
                <a:spcPts val="0"/>
              </a:spcBef>
              <a:buSzTx/>
              <a:buNone/>
              <a:defRPr sz="5200"/>
            </a:lvl2pPr>
            <a:lvl3pPr marL="0" indent="0" algn="ctr">
              <a:spcBef>
                <a:spcPts val="0"/>
              </a:spcBef>
              <a:buSzTx/>
              <a:buNone/>
              <a:defRPr sz="5200"/>
            </a:lvl3pPr>
            <a:lvl4pPr marL="0" indent="0" algn="ctr">
              <a:spcBef>
                <a:spcPts val="0"/>
              </a:spcBef>
              <a:buSzTx/>
              <a:buNone/>
              <a:defRPr sz="5200"/>
            </a:lvl4pPr>
            <a:lvl5pPr marL="0" indent="0" algn="ctr">
              <a:spcBef>
                <a:spcPts val="0"/>
              </a:spcBef>
              <a:buSzTx/>
              <a:buNone/>
              <a:defRPr sz="5200"/>
            </a:lvl5pPr>
          </a:lstStyle>
          <a:p>
            <a:pPr/>
            <a:r>
              <a:t>본문 첫 번째 줄</a:t>
            </a:r>
          </a:p>
          <a:p>
            <a:pPr lvl="1"/>
            <a:r>
              <a:t>본문 두 번째 줄</a:t>
            </a:r>
          </a:p>
          <a:p>
            <a:pPr lvl="2"/>
            <a:r>
              <a:t>본문 세 번째 줄</a:t>
            </a:r>
          </a:p>
          <a:p>
            <a:pPr lvl="3"/>
            <a:r>
              <a:t>본문 네 번째 줄</a:t>
            </a:r>
          </a:p>
          <a:p>
            <a:pPr lvl="4"/>
            <a:r>
              <a:t>본문 다섯 번째 줄</a:t>
            </a:r>
          </a:p>
        </p:txBody>
      </p:sp>
      <p:sp>
        <p:nvSpPr>
          <p:cNvPr id="23" name="슬라이드 번호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제목 - 가운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제목 텍스트"/>
          <p:cNvSpPr txBox="1"/>
          <p:nvPr>
            <p:ph type="title"/>
          </p:nvPr>
        </p:nvSpPr>
        <p:spPr>
          <a:xfrm>
            <a:off x="4833937" y="4536281"/>
            <a:ext cx="14716126" cy="4643438"/>
          </a:xfrm>
          <a:prstGeom prst="rect">
            <a:avLst/>
          </a:prstGeom>
        </p:spPr>
        <p:txBody>
          <a:bodyPr/>
          <a:lstStyle/>
          <a:p>
            <a:pPr/>
            <a:r>
              <a:t>제목 텍스트</a:t>
            </a:r>
          </a:p>
        </p:txBody>
      </p:sp>
      <p:sp>
        <p:nvSpPr>
          <p:cNvPr id="31" name="슬라이드 번호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사진 - 수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전경에 짧은 울타리를 두고 해안에서 낮게 비행하는 왜가리"/>
          <p:cNvSpPr/>
          <p:nvPr>
            <p:ph type="pic" sz="half" idx="21"/>
          </p:nvPr>
        </p:nvSpPr>
        <p:spPr>
          <a:xfrm>
            <a:off x="12013406" y="892968"/>
            <a:ext cx="11555016" cy="11555017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제목 텍스트"/>
          <p:cNvSpPr txBox="1"/>
          <p:nvPr>
            <p:ph type="title"/>
          </p:nvPr>
        </p:nvSpPr>
        <p:spPr>
          <a:xfrm>
            <a:off x="4387453" y="892968"/>
            <a:ext cx="7500938" cy="5607845"/>
          </a:xfrm>
          <a:prstGeom prst="rect">
            <a:avLst/>
          </a:prstGeom>
        </p:spPr>
        <p:txBody>
          <a:bodyPr anchor="b"/>
          <a:lstStyle>
            <a:lvl1pPr>
              <a:defRPr sz="8400"/>
            </a:lvl1pPr>
          </a:lstStyle>
          <a:p>
            <a:pPr/>
            <a:r>
              <a:t>제목 텍스트</a:t>
            </a:r>
          </a:p>
        </p:txBody>
      </p:sp>
      <p:sp>
        <p:nvSpPr>
          <p:cNvPr id="40" name="본문 첫 번째 줄…"/>
          <p:cNvSpPr txBox="1"/>
          <p:nvPr>
            <p:ph type="body" sz="quarter" idx="1"/>
          </p:nvPr>
        </p:nvSpPr>
        <p:spPr>
          <a:xfrm>
            <a:off x="4387453" y="6643687"/>
            <a:ext cx="7500938" cy="5786438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200"/>
            </a:lvl1pPr>
            <a:lvl2pPr marL="0" indent="0" algn="ctr">
              <a:spcBef>
                <a:spcPts val="0"/>
              </a:spcBef>
              <a:buSzTx/>
              <a:buNone/>
              <a:defRPr sz="5200"/>
            </a:lvl2pPr>
            <a:lvl3pPr marL="0" indent="0" algn="ctr">
              <a:spcBef>
                <a:spcPts val="0"/>
              </a:spcBef>
              <a:buSzTx/>
              <a:buNone/>
              <a:defRPr sz="5200"/>
            </a:lvl3pPr>
            <a:lvl4pPr marL="0" indent="0" algn="ctr">
              <a:spcBef>
                <a:spcPts val="0"/>
              </a:spcBef>
              <a:buSzTx/>
              <a:buNone/>
              <a:defRPr sz="5200"/>
            </a:lvl4pPr>
            <a:lvl5pPr marL="0" indent="0" algn="ctr">
              <a:spcBef>
                <a:spcPts val="0"/>
              </a:spcBef>
              <a:buSzTx/>
              <a:buNone/>
              <a:defRPr sz="5200"/>
            </a:lvl5pPr>
          </a:lstStyle>
          <a:p>
            <a:pPr/>
            <a:r>
              <a:t>본문 첫 번째 줄</a:t>
            </a:r>
          </a:p>
          <a:p>
            <a:pPr lvl="1"/>
            <a:r>
              <a:t>본문 두 번째 줄</a:t>
            </a:r>
          </a:p>
          <a:p>
            <a:pPr lvl="2"/>
            <a:r>
              <a:t>본문 세 번째 줄</a:t>
            </a:r>
          </a:p>
          <a:p>
            <a:pPr lvl="3"/>
            <a:r>
              <a:t>본문 네 번째 줄</a:t>
            </a:r>
          </a:p>
          <a:p>
            <a:pPr lvl="4"/>
            <a:r>
              <a:t>본문 다섯 번째 줄</a:t>
            </a:r>
          </a:p>
        </p:txBody>
      </p:sp>
      <p:sp>
        <p:nvSpPr>
          <p:cNvPr id="41" name="슬라이드 번호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제목 - 상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제목 텍스트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제목 텍스트</a:t>
            </a:r>
          </a:p>
        </p:txBody>
      </p:sp>
      <p:sp>
        <p:nvSpPr>
          <p:cNvPr id="49" name="슬라이드 번호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제목 및 구분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제목 텍스트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제목 텍스트</a:t>
            </a:r>
          </a:p>
        </p:txBody>
      </p:sp>
      <p:sp>
        <p:nvSpPr>
          <p:cNvPr id="57" name="본문 첫 번째 줄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본문 첫 번째 줄</a:t>
            </a:r>
          </a:p>
          <a:p>
            <a:pPr lvl="1"/>
            <a:r>
              <a:t>본문 두 번째 줄</a:t>
            </a:r>
          </a:p>
          <a:p>
            <a:pPr lvl="2"/>
            <a:r>
              <a:t>본문 세 번째 줄</a:t>
            </a:r>
          </a:p>
          <a:p>
            <a:pPr lvl="3"/>
            <a:r>
              <a:t>본문 네 번째 줄</a:t>
            </a:r>
          </a:p>
          <a:p>
            <a:pPr lvl="4"/>
            <a:r>
              <a:t>본문 다섯 번째 줄</a:t>
            </a:r>
          </a:p>
        </p:txBody>
      </p:sp>
      <p:sp>
        <p:nvSpPr>
          <p:cNvPr id="58" name="슬라이드 번호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제목, 구분점 및 사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바다로 이어지는 두 언덕 사이의 모랫길"/>
          <p:cNvSpPr/>
          <p:nvPr>
            <p:ph type="pic" sz="half" idx="21"/>
          </p:nvPr>
        </p:nvSpPr>
        <p:spPr>
          <a:xfrm>
            <a:off x="8405812" y="3643312"/>
            <a:ext cx="13260587" cy="8840392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제목 텍스트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제목 텍스트</a:t>
            </a:r>
          </a:p>
        </p:txBody>
      </p:sp>
      <p:sp>
        <p:nvSpPr>
          <p:cNvPr id="67" name="본문 첫 번째 줄…"/>
          <p:cNvSpPr txBox="1"/>
          <p:nvPr>
            <p:ph type="body" sz="quarter" idx="1"/>
          </p:nvPr>
        </p:nvSpPr>
        <p:spPr>
          <a:xfrm>
            <a:off x="4387453" y="3643312"/>
            <a:ext cx="7500938" cy="8840392"/>
          </a:xfrm>
          <a:prstGeom prst="rect">
            <a:avLst/>
          </a:prstGeom>
        </p:spPr>
        <p:txBody>
          <a:bodyPr/>
          <a:lstStyle>
            <a:lvl1pPr marL="465364" indent="-465364">
              <a:spcBef>
                <a:spcPts val="4500"/>
              </a:spcBef>
              <a:defRPr sz="3800"/>
            </a:lvl1pPr>
            <a:lvl2pPr marL="808264" indent="-465364">
              <a:spcBef>
                <a:spcPts val="4500"/>
              </a:spcBef>
              <a:defRPr sz="3800"/>
            </a:lvl2pPr>
            <a:lvl3pPr marL="1151164" indent="-465364">
              <a:spcBef>
                <a:spcPts val="4500"/>
              </a:spcBef>
              <a:defRPr sz="3800"/>
            </a:lvl3pPr>
            <a:lvl4pPr marL="1494064" indent="-465364">
              <a:spcBef>
                <a:spcPts val="4500"/>
              </a:spcBef>
              <a:defRPr sz="3800"/>
            </a:lvl4pPr>
            <a:lvl5pPr marL="1836964" indent="-465364">
              <a:spcBef>
                <a:spcPts val="4500"/>
              </a:spcBef>
              <a:defRPr sz="3800"/>
            </a:lvl5pPr>
          </a:lstStyle>
          <a:p>
            <a:pPr/>
            <a:r>
              <a:t>본문 첫 번째 줄</a:t>
            </a:r>
          </a:p>
          <a:p>
            <a:pPr lvl="1"/>
            <a:r>
              <a:t>본문 두 번째 줄</a:t>
            </a:r>
          </a:p>
          <a:p>
            <a:pPr lvl="2"/>
            <a:r>
              <a:t>본문 세 번째 줄</a:t>
            </a:r>
          </a:p>
          <a:p>
            <a:pPr lvl="3"/>
            <a:r>
              <a:t>본문 네 번째 줄</a:t>
            </a:r>
          </a:p>
          <a:p>
            <a:pPr lvl="4"/>
            <a:r>
              <a:t>본문 다섯 번째 줄</a:t>
            </a:r>
          </a:p>
        </p:txBody>
      </p:sp>
      <p:sp>
        <p:nvSpPr>
          <p:cNvPr id="68" name="슬라이드 번호"/>
          <p:cNvSpPr txBox="1"/>
          <p:nvPr>
            <p:ph type="sldNum" sz="quarter" idx="2"/>
          </p:nvPr>
        </p:nvSpPr>
        <p:spPr>
          <a:xfrm>
            <a:off x="11973382" y="13073062"/>
            <a:ext cx="427711" cy="485776"/>
          </a:xfrm>
          <a:prstGeom prst="rect">
            <a:avLst/>
          </a:prstGeom>
        </p:spPr>
        <p:txBody>
          <a:bodyPr/>
          <a:lstStyle>
            <a:lvl1pPr>
              <a:defRPr>
                <a:latin typeface="Apple SD 산돌고딕 Neo 옅은체"/>
                <a:ea typeface="Apple SD 산돌고딕 Neo 옅은체"/>
                <a:cs typeface="Apple SD 산돌고딕 Neo 옅은체"/>
                <a:sym typeface="Apple SD 산돌고딕 Neo 옅은체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구분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본문 첫 번째 줄…"/>
          <p:cNvSpPr txBox="1"/>
          <p:nvPr>
            <p:ph type="body" idx="1"/>
          </p:nvPr>
        </p:nvSpPr>
        <p:spPr>
          <a:xfrm>
            <a:off x="4387453" y="1785937"/>
            <a:ext cx="15609094" cy="10144126"/>
          </a:xfrm>
          <a:prstGeom prst="rect">
            <a:avLst/>
          </a:prstGeom>
        </p:spPr>
        <p:txBody>
          <a:bodyPr/>
          <a:lstStyle/>
          <a:p>
            <a:pPr/>
            <a:r>
              <a:t>본문 첫 번째 줄</a:t>
            </a:r>
          </a:p>
          <a:p>
            <a:pPr lvl="1"/>
            <a:r>
              <a:t>본문 두 번째 줄</a:t>
            </a:r>
          </a:p>
          <a:p>
            <a:pPr lvl="2"/>
            <a:r>
              <a:t>본문 세 번째 줄</a:t>
            </a:r>
          </a:p>
          <a:p>
            <a:pPr lvl="3"/>
            <a:r>
              <a:t>본문 네 번째 줄</a:t>
            </a:r>
          </a:p>
          <a:p>
            <a:pPr lvl="4"/>
            <a:r>
              <a:t>본문 다섯 번째 줄</a:t>
            </a:r>
          </a:p>
        </p:txBody>
      </p:sp>
      <p:sp>
        <p:nvSpPr>
          <p:cNvPr id="76" name="슬라이드 번호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사진 - 3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바다로 이어지는 두 언덕 사이의 모랫길"/>
          <p:cNvSpPr/>
          <p:nvPr>
            <p:ph type="pic" sz="quarter" idx="21"/>
          </p:nvPr>
        </p:nvSpPr>
        <p:spPr>
          <a:xfrm>
            <a:off x="12267902" y="7161609"/>
            <a:ext cx="7956352" cy="5304235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전경에 짧은 울타리를 두고 해안에서 낮게 비행하는 왜가리"/>
          <p:cNvSpPr/>
          <p:nvPr>
            <p:ph type="pic" sz="quarter" idx="22"/>
          </p:nvPr>
        </p:nvSpPr>
        <p:spPr>
          <a:xfrm>
            <a:off x="12495609" y="1053703"/>
            <a:ext cx="7500938" cy="7500938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풀로 뒤덮인 사구에서 바라본 해변과 바다"/>
          <p:cNvSpPr/>
          <p:nvPr>
            <p:ph type="pic" idx="23"/>
          </p:nvPr>
        </p:nvSpPr>
        <p:spPr>
          <a:xfrm>
            <a:off x="-934641" y="1250156"/>
            <a:ext cx="16823532" cy="11215688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슬라이드 번호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텍스트"/>
          <p:cNvSpPr txBox="1"/>
          <p:nvPr>
            <p:ph type="title"/>
          </p:nvPr>
        </p:nvSpPr>
        <p:spPr>
          <a:xfrm>
            <a:off x="4387453" y="357187"/>
            <a:ext cx="15609094" cy="30360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normAutofit fontScale="100000" lnSpcReduction="0"/>
          </a:bodyPr>
          <a:lstStyle/>
          <a:p>
            <a:pPr/>
            <a:r>
              <a:t>제목 텍스트</a:t>
            </a:r>
          </a:p>
        </p:txBody>
      </p:sp>
      <p:sp>
        <p:nvSpPr>
          <p:cNvPr id="3" name="본문 첫 번째 줄…"/>
          <p:cNvSpPr txBox="1"/>
          <p:nvPr>
            <p:ph type="body" idx="1"/>
          </p:nvPr>
        </p:nvSpPr>
        <p:spPr>
          <a:xfrm>
            <a:off x="4387453" y="3643312"/>
            <a:ext cx="15609094" cy="88403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normAutofit fontScale="100000" lnSpcReduction="0"/>
          </a:bodyPr>
          <a:lstStyle/>
          <a:p>
            <a:pPr/>
            <a:r>
              <a:t>본문 첫 번째 줄</a:t>
            </a:r>
          </a:p>
          <a:p>
            <a:pPr lvl="1"/>
            <a:r>
              <a:t>본문 두 번째 줄</a:t>
            </a:r>
          </a:p>
          <a:p>
            <a:pPr lvl="2"/>
            <a:r>
              <a:t>본문 세 번째 줄</a:t>
            </a:r>
          </a:p>
          <a:p>
            <a:pPr lvl="3"/>
            <a:r>
              <a:t>본문 네 번째 줄</a:t>
            </a:r>
          </a:p>
          <a:p>
            <a:pPr lvl="4"/>
            <a:r>
              <a:t>본문 다섯 번째 줄</a:t>
            </a:r>
          </a:p>
        </p:txBody>
      </p:sp>
      <p:sp>
        <p:nvSpPr>
          <p:cNvPr id="4" name="슬라이드 번호"/>
          <p:cNvSpPr txBox="1"/>
          <p:nvPr>
            <p:ph type="sldNum" sz="quarter" idx="2"/>
          </p:nvPr>
        </p:nvSpPr>
        <p:spPr>
          <a:xfrm>
            <a:off x="11954103" y="13073062"/>
            <a:ext cx="466269" cy="477671"/>
          </a:xfrm>
          <a:prstGeom prst="rect">
            <a:avLst/>
          </a:prstGeom>
          <a:ln w="12700">
            <a:miter lim="400000"/>
          </a:ln>
        </p:spPr>
        <p:txBody>
          <a:bodyPr wrap="none" lIns="71437" tIns="71437" rIns="71437" bIns="71437">
            <a:spAutoFit/>
          </a:bodyPr>
          <a:lstStyle>
            <a:lvl1pPr>
              <a:defRPr b="0" sz="22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 xmlns:p14="http://schemas.microsoft.com/office/powerpoint/2010/main" spd="med" advClick="1"/>
  <p:txStyles>
    <p:titleStyle>
      <a:lvl1pPr marL="0" marR="0" indent="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4572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9144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13716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18288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22860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27432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32004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36576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611187" marR="0" indent="-611187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1055687" marR="0" indent="-611187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500187" marR="0" indent="-611187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944687" marR="0" indent="-611187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2389187" marR="0" indent="-611187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2833687" marR="0" indent="-611187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3278187" marR="0" indent="-611187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3722687" marR="0" indent="-611187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4167187" marR="0" indent="-611187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4572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9144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13716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18288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22860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27432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32004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36576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pn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pn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pn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png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png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png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UNIT 11"/>
          <p:cNvSpPr txBox="1"/>
          <p:nvPr/>
        </p:nvSpPr>
        <p:spPr>
          <a:xfrm>
            <a:off x="804710" y="1070263"/>
            <a:ext cx="1961952" cy="7143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 b="0"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pPr/>
            <a:r>
              <a:t>UNIT 11</a:t>
            </a:r>
          </a:p>
        </p:txBody>
      </p:sp>
      <p:pic>
        <p:nvPicPr>
          <p:cNvPr id="120" name="lecture ppt 1.png" descr="lecture ppt 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21708" y="322616"/>
            <a:ext cx="23647068" cy="13070768"/>
          </a:xfrm>
          <a:prstGeom prst="rect">
            <a:avLst/>
          </a:prstGeom>
          <a:ln w="12700">
            <a:miter lim="400000"/>
          </a:ln>
        </p:spPr>
      </p:pic>
      <p:pic>
        <p:nvPicPr>
          <p:cNvPr id="121" name="스크린샷 2024-03-03 오후 1.33.43.png" descr="스크린샷 2024-03-03 오후 1.33.43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474518" y="1344466"/>
            <a:ext cx="8930668" cy="1102706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9. What is your favorite pastime?"/>
          <p:cNvSpPr txBox="1"/>
          <p:nvPr/>
        </p:nvSpPr>
        <p:spPr>
          <a:xfrm>
            <a:off x="5287380" y="3134891"/>
            <a:ext cx="14927404" cy="10572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>
            <a:lvl1pPr algn="l" defTabSz="457200">
              <a:spcBef>
                <a:spcPts val="1200"/>
              </a:spcBef>
              <a:defRPr b="0" sz="5000">
                <a:solidFill>
                  <a:srgbClr val="1A1A1A"/>
                </a:solidFill>
                <a:latin typeface="Source Han Sans K Medium"/>
                <a:ea typeface="Source Han Sans K Medium"/>
                <a:cs typeface="Source Han Sans K Medium"/>
                <a:sym typeface="Source Han Sans K Medium"/>
              </a:defRPr>
            </a:lvl1pPr>
          </a:lstStyle>
          <a:p>
            <a:pPr>
              <a:defRPr sz="2566"/>
            </a:pPr>
            <a:r>
              <a:rPr sz="5000"/>
              <a:t>9. What is your favorite pastime? </a:t>
            </a:r>
          </a:p>
        </p:txBody>
      </p:sp>
      <p:sp>
        <p:nvSpPr>
          <p:cNvPr id="268" name="선"/>
          <p:cNvSpPr/>
          <p:nvPr/>
        </p:nvSpPr>
        <p:spPr>
          <a:xfrm>
            <a:off x="5511800" y="12115800"/>
            <a:ext cx="13431286" cy="0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269" name="문서 편집"/>
          <p:cNvSpPr/>
          <p:nvPr/>
        </p:nvSpPr>
        <p:spPr>
          <a:xfrm>
            <a:off x="5513786" y="11014464"/>
            <a:ext cx="894901" cy="9723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35" h="21600" fill="norm" stroke="1" extrusionOk="0">
                <a:moveTo>
                  <a:pt x="178" y="0"/>
                </a:moveTo>
                <a:cubicBezTo>
                  <a:pt x="80" y="0"/>
                  <a:pt x="0" y="72"/>
                  <a:pt x="0" y="162"/>
                </a:cubicBezTo>
                <a:lnTo>
                  <a:pt x="0" y="21438"/>
                </a:lnTo>
                <a:cubicBezTo>
                  <a:pt x="0" y="21528"/>
                  <a:pt x="80" y="21600"/>
                  <a:pt x="178" y="21600"/>
                </a:cubicBezTo>
                <a:lnTo>
                  <a:pt x="17891" y="21600"/>
                </a:lnTo>
                <a:cubicBezTo>
                  <a:pt x="17989" y="21600"/>
                  <a:pt x="18069" y="21528"/>
                  <a:pt x="18069" y="21438"/>
                </a:cubicBezTo>
                <a:lnTo>
                  <a:pt x="18069" y="10414"/>
                </a:lnTo>
                <a:lnTo>
                  <a:pt x="13054" y="15043"/>
                </a:lnTo>
                <a:cubicBezTo>
                  <a:pt x="12867" y="15216"/>
                  <a:pt x="12647" y="15358"/>
                  <a:pt x="12407" y="15463"/>
                </a:cubicBezTo>
                <a:lnTo>
                  <a:pt x="8385" y="17111"/>
                </a:lnTo>
                <a:cubicBezTo>
                  <a:pt x="8235" y="17177"/>
                  <a:pt x="8078" y="17032"/>
                  <a:pt x="8149" y="16892"/>
                </a:cubicBezTo>
                <a:lnTo>
                  <a:pt x="9963" y="13105"/>
                </a:lnTo>
                <a:cubicBezTo>
                  <a:pt x="10077" y="12882"/>
                  <a:pt x="10231" y="12679"/>
                  <a:pt x="10420" y="12504"/>
                </a:cubicBezTo>
                <a:lnTo>
                  <a:pt x="17644" y="5837"/>
                </a:lnTo>
                <a:lnTo>
                  <a:pt x="11926" y="5837"/>
                </a:lnTo>
                <a:cubicBezTo>
                  <a:pt x="11828" y="5837"/>
                  <a:pt x="11748" y="5765"/>
                  <a:pt x="11748" y="5674"/>
                </a:cubicBezTo>
                <a:lnTo>
                  <a:pt x="11748" y="58"/>
                </a:lnTo>
                <a:cubicBezTo>
                  <a:pt x="11748" y="26"/>
                  <a:pt x="11720" y="0"/>
                  <a:pt x="11685" y="0"/>
                </a:cubicBezTo>
                <a:lnTo>
                  <a:pt x="178" y="0"/>
                </a:lnTo>
                <a:close/>
                <a:moveTo>
                  <a:pt x="12563" y="86"/>
                </a:moveTo>
                <a:cubicBezTo>
                  <a:pt x="12541" y="94"/>
                  <a:pt x="12525" y="114"/>
                  <a:pt x="12525" y="140"/>
                </a:cubicBezTo>
                <a:lnTo>
                  <a:pt x="12525" y="4958"/>
                </a:lnTo>
                <a:cubicBezTo>
                  <a:pt x="12525" y="5048"/>
                  <a:pt x="12605" y="5120"/>
                  <a:pt x="12703" y="5120"/>
                </a:cubicBezTo>
                <a:lnTo>
                  <a:pt x="17917" y="5120"/>
                </a:lnTo>
                <a:cubicBezTo>
                  <a:pt x="17974" y="5120"/>
                  <a:pt x="18001" y="5058"/>
                  <a:pt x="17962" y="5021"/>
                </a:cubicBezTo>
                <a:lnTo>
                  <a:pt x="12632" y="99"/>
                </a:lnTo>
                <a:cubicBezTo>
                  <a:pt x="12612" y="81"/>
                  <a:pt x="12585" y="78"/>
                  <a:pt x="12563" y="86"/>
                </a:cubicBezTo>
                <a:close/>
                <a:moveTo>
                  <a:pt x="20172" y="4728"/>
                </a:moveTo>
                <a:cubicBezTo>
                  <a:pt x="20023" y="4734"/>
                  <a:pt x="19872" y="4794"/>
                  <a:pt x="19753" y="4903"/>
                </a:cubicBezTo>
                <a:lnTo>
                  <a:pt x="18916" y="5676"/>
                </a:lnTo>
                <a:cubicBezTo>
                  <a:pt x="18892" y="5699"/>
                  <a:pt x="18892" y="5736"/>
                  <a:pt x="18916" y="5758"/>
                </a:cubicBezTo>
                <a:lnTo>
                  <a:pt x="20419" y="7147"/>
                </a:lnTo>
                <a:cubicBezTo>
                  <a:pt x="20443" y="7170"/>
                  <a:pt x="20483" y="7170"/>
                  <a:pt x="20508" y="7147"/>
                </a:cubicBezTo>
                <a:lnTo>
                  <a:pt x="21345" y="6372"/>
                </a:lnTo>
                <a:cubicBezTo>
                  <a:pt x="21583" y="6154"/>
                  <a:pt x="21600" y="5815"/>
                  <a:pt x="21383" y="5615"/>
                </a:cubicBezTo>
                <a:lnTo>
                  <a:pt x="20576" y="4868"/>
                </a:lnTo>
                <a:cubicBezTo>
                  <a:pt x="20468" y="4768"/>
                  <a:pt x="20321" y="4722"/>
                  <a:pt x="20172" y="4728"/>
                </a:cubicBezTo>
                <a:close/>
                <a:moveTo>
                  <a:pt x="18322" y="6249"/>
                </a:moveTo>
                <a:cubicBezTo>
                  <a:pt x="18306" y="6249"/>
                  <a:pt x="18290" y="6255"/>
                  <a:pt x="18277" y="6266"/>
                </a:cubicBezTo>
                <a:lnTo>
                  <a:pt x="11222" y="12779"/>
                </a:lnTo>
                <a:cubicBezTo>
                  <a:pt x="11198" y="12801"/>
                  <a:pt x="11198" y="12838"/>
                  <a:pt x="11222" y="12861"/>
                </a:cubicBezTo>
                <a:lnTo>
                  <a:pt x="12727" y="14249"/>
                </a:lnTo>
                <a:cubicBezTo>
                  <a:pt x="12751" y="14272"/>
                  <a:pt x="12789" y="14272"/>
                  <a:pt x="12814" y="14249"/>
                </a:cubicBezTo>
                <a:lnTo>
                  <a:pt x="19869" y="7737"/>
                </a:lnTo>
                <a:cubicBezTo>
                  <a:pt x="19893" y="7714"/>
                  <a:pt x="19893" y="7677"/>
                  <a:pt x="19869" y="7655"/>
                </a:cubicBezTo>
                <a:lnTo>
                  <a:pt x="18366" y="6266"/>
                </a:lnTo>
                <a:cubicBezTo>
                  <a:pt x="18354" y="6255"/>
                  <a:pt x="18338" y="6249"/>
                  <a:pt x="18322" y="6249"/>
                </a:cubicBezTo>
                <a:close/>
                <a:moveTo>
                  <a:pt x="10691" y="13419"/>
                </a:moveTo>
                <a:cubicBezTo>
                  <a:pt x="10671" y="13422"/>
                  <a:pt x="10653" y="13432"/>
                  <a:pt x="10644" y="13451"/>
                </a:cubicBezTo>
                <a:lnTo>
                  <a:pt x="9401" y="15879"/>
                </a:lnTo>
                <a:cubicBezTo>
                  <a:pt x="9375" y="15929"/>
                  <a:pt x="9430" y="15979"/>
                  <a:pt x="9483" y="15955"/>
                </a:cubicBezTo>
                <a:lnTo>
                  <a:pt x="12114" y="14808"/>
                </a:lnTo>
                <a:cubicBezTo>
                  <a:pt x="12154" y="14790"/>
                  <a:pt x="12161" y="14741"/>
                  <a:pt x="12130" y="14712"/>
                </a:cubicBezTo>
                <a:lnTo>
                  <a:pt x="10745" y="13434"/>
                </a:lnTo>
                <a:cubicBezTo>
                  <a:pt x="10730" y="13420"/>
                  <a:pt x="10710" y="13416"/>
                  <a:pt x="10691" y="13419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>
              <a:defRPr b="0" sz="3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pic>
        <p:nvPicPr>
          <p:cNvPr id="270" name="lecture ppt 1.png" descr="lecture ppt 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21708" y="322616"/>
            <a:ext cx="23647068" cy="13070768"/>
          </a:xfrm>
          <a:prstGeom prst="rect">
            <a:avLst/>
          </a:prstGeom>
          <a:ln w="12700">
            <a:miter lim="400000"/>
          </a:ln>
        </p:spPr>
      </p:pic>
      <p:sp>
        <p:nvSpPr>
          <p:cNvPr id="271" name="선"/>
          <p:cNvSpPr/>
          <p:nvPr/>
        </p:nvSpPr>
        <p:spPr>
          <a:xfrm>
            <a:off x="6083929" y="6291807"/>
            <a:ext cx="15868821" cy="1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272" name="선"/>
          <p:cNvSpPr/>
          <p:nvPr/>
        </p:nvSpPr>
        <p:spPr>
          <a:xfrm flipV="1">
            <a:off x="13591028" y="5366064"/>
            <a:ext cx="1" cy="18514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273" name="타원형"/>
          <p:cNvSpPr/>
          <p:nvPr/>
        </p:nvSpPr>
        <p:spPr>
          <a:xfrm>
            <a:off x="7621311" y="3196399"/>
            <a:ext cx="713608" cy="934260"/>
          </a:xfrm>
          <a:prstGeom prst="ellips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b="0" sz="3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274" name="is"/>
          <p:cNvSpPr txBox="1"/>
          <p:nvPr/>
        </p:nvSpPr>
        <p:spPr>
          <a:xfrm>
            <a:off x="14897847" y="5229476"/>
            <a:ext cx="642621" cy="10572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 algn="l" defTabSz="457200">
              <a:spcBef>
                <a:spcPts val="1200"/>
              </a:spcBef>
              <a:defRPr b="0" sz="5000">
                <a:solidFill>
                  <a:srgbClr val="1A1A1A"/>
                </a:solidFill>
                <a:latin typeface="Source Han Sans K Medium"/>
                <a:ea typeface="Source Han Sans K Medium"/>
                <a:cs typeface="Source Han Sans K Medium"/>
                <a:sym typeface="Source Han Sans K Medium"/>
              </a:defRPr>
            </a:lvl1pPr>
          </a:lstStyle>
          <a:p>
            <a:pPr/>
            <a:r>
              <a:t>is</a:t>
            </a:r>
          </a:p>
        </p:txBody>
      </p:sp>
      <p:sp>
        <p:nvSpPr>
          <p:cNvPr id="275" name="당신이 가장 좋아하는 여가는"/>
          <p:cNvSpPr txBox="1"/>
          <p:nvPr/>
        </p:nvSpPr>
        <p:spPr>
          <a:xfrm>
            <a:off x="6494476" y="4520252"/>
            <a:ext cx="5818760" cy="7905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 lvl="1" algn="l" defTabSz="457200">
              <a:spcBef>
                <a:spcPts val="1200"/>
              </a:spcBef>
              <a:defRPr b="0" sz="3500">
                <a:solidFill>
                  <a:srgbClr val="1A1A1A"/>
                </a:solidFill>
                <a:latin typeface="Source Han Sans K Regular"/>
                <a:ea typeface="Source Han Sans K Regular"/>
                <a:cs typeface="Source Han Sans K Regular"/>
                <a:sym typeface="Source Han Sans K Regular"/>
              </a:defRPr>
            </a:pPr>
            <a:r>
              <a:t>당신이 가장 좋아하는 여가는</a:t>
            </a:r>
          </a:p>
        </p:txBody>
      </p:sp>
      <p:sp>
        <p:nvSpPr>
          <p:cNvPr id="276" name="당신이 가장 좋아하는 여가는 무엇인가?"/>
          <p:cNvSpPr txBox="1"/>
          <p:nvPr/>
        </p:nvSpPr>
        <p:spPr>
          <a:xfrm>
            <a:off x="7374807" y="11318595"/>
            <a:ext cx="7764781" cy="7905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 lvl="1" algn="l" defTabSz="457200">
              <a:spcBef>
                <a:spcPts val="1200"/>
              </a:spcBef>
              <a:defRPr b="0" sz="3500">
                <a:solidFill>
                  <a:srgbClr val="1A1A1A"/>
                </a:solidFill>
                <a:latin typeface="Source Han Sans K Regular"/>
                <a:ea typeface="Source Han Sans K Regular"/>
                <a:cs typeface="Source Han Sans K Regular"/>
                <a:sym typeface="Source Han Sans K Regular"/>
              </a:defRPr>
            </a:pPr>
            <a:r>
              <a:t>당신이 가장 좋아하는 여가는 무엇인가?</a:t>
            </a:r>
          </a:p>
        </p:txBody>
      </p:sp>
      <p:sp>
        <p:nvSpPr>
          <p:cNvPr id="277" name="선"/>
          <p:cNvSpPr/>
          <p:nvPr/>
        </p:nvSpPr>
        <p:spPr>
          <a:xfrm>
            <a:off x="6144545" y="4184324"/>
            <a:ext cx="1430656" cy="1"/>
          </a:xfrm>
          <a:prstGeom prst="lin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278" name="your favorite pastime"/>
          <p:cNvSpPr txBox="1"/>
          <p:nvPr/>
        </p:nvSpPr>
        <p:spPr>
          <a:xfrm>
            <a:off x="6455964" y="5229476"/>
            <a:ext cx="6607176" cy="10572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 algn="l" defTabSz="457200">
              <a:spcBef>
                <a:spcPts val="1200"/>
              </a:spcBef>
              <a:defRPr b="0" sz="5000">
                <a:solidFill>
                  <a:srgbClr val="1A1A1A"/>
                </a:solidFill>
                <a:latin typeface="Source Han Sans K Medium"/>
                <a:ea typeface="Source Han Sans K Medium"/>
                <a:cs typeface="Source Han Sans K Medium"/>
                <a:sym typeface="Source Han Sans K Medium"/>
              </a:defRPr>
            </a:lvl1pPr>
          </a:lstStyle>
          <a:p>
            <a:pPr/>
            <a:r>
              <a:t>your favorite pastime</a:t>
            </a:r>
          </a:p>
        </p:txBody>
      </p:sp>
      <p:sp>
        <p:nvSpPr>
          <p:cNvPr id="279" name="인가?"/>
          <p:cNvSpPr txBox="1"/>
          <p:nvPr/>
        </p:nvSpPr>
        <p:spPr>
          <a:xfrm>
            <a:off x="14169913" y="4520252"/>
            <a:ext cx="1641349" cy="7905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 lvl="1" algn="l" defTabSz="457200">
              <a:spcBef>
                <a:spcPts val="1200"/>
              </a:spcBef>
              <a:defRPr b="0" sz="3500">
                <a:solidFill>
                  <a:srgbClr val="1A1A1A"/>
                </a:solidFill>
                <a:latin typeface="Source Han Sans K Regular"/>
                <a:ea typeface="Source Han Sans K Regular"/>
                <a:cs typeface="Source Han Sans K Regular"/>
                <a:sym typeface="Source Han Sans K Regular"/>
              </a:defRPr>
            </a:pPr>
            <a:r>
              <a:t>인가?</a:t>
            </a:r>
          </a:p>
        </p:txBody>
      </p:sp>
      <p:sp>
        <p:nvSpPr>
          <p:cNvPr id="280" name="UNIT 11"/>
          <p:cNvSpPr txBox="1"/>
          <p:nvPr/>
        </p:nvSpPr>
        <p:spPr>
          <a:xfrm>
            <a:off x="804710" y="1070263"/>
            <a:ext cx="1961952" cy="7143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 b="0"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pPr/>
            <a:r>
              <a:t>UNIT 11</a:t>
            </a:r>
          </a:p>
        </p:txBody>
      </p:sp>
      <p:sp>
        <p:nvSpPr>
          <p:cNvPr id="281" name="선"/>
          <p:cNvSpPr/>
          <p:nvPr/>
        </p:nvSpPr>
        <p:spPr>
          <a:xfrm>
            <a:off x="8299427" y="4184324"/>
            <a:ext cx="6965684" cy="1"/>
          </a:xfrm>
          <a:prstGeom prst="lin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282" name="선"/>
          <p:cNvSpPr/>
          <p:nvPr/>
        </p:nvSpPr>
        <p:spPr>
          <a:xfrm flipV="1">
            <a:off x="16694885" y="5493063"/>
            <a:ext cx="1" cy="784102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283" name="what"/>
          <p:cNvSpPr txBox="1"/>
          <p:nvPr/>
        </p:nvSpPr>
        <p:spPr>
          <a:xfrm>
            <a:off x="17838785" y="5229476"/>
            <a:ext cx="1681481" cy="10572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 algn="l" defTabSz="457200">
              <a:spcBef>
                <a:spcPts val="1200"/>
              </a:spcBef>
              <a:defRPr b="0" sz="5000">
                <a:solidFill>
                  <a:srgbClr val="1A1A1A"/>
                </a:solidFill>
                <a:latin typeface="Source Han Sans K Medium"/>
                <a:ea typeface="Source Han Sans K Medium"/>
                <a:cs typeface="Source Han Sans K Medium"/>
                <a:sym typeface="Source Han Sans K Medium"/>
              </a:defRPr>
            </a:lvl1pPr>
          </a:lstStyle>
          <a:p>
            <a:pPr>
              <a:defRPr sz="2566"/>
            </a:pPr>
            <a:r>
              <a:rPr sz="5000"/>
              <a:t>what</a:t>
            </a:r>
          </a:p>
        </p:txBody>
      </p:sp>
      <p:sp>
        <p:nvSpPr>
          <p:cNvPr id="284" name="무엇"/>
          <p:cNvSpPr txBox="1"/>
          <p:nvPr/>
        </p:nvSpPr>
        <p:spPr>
          <a:xfrm>
            <a:off x="17705785" y="4520252"/>
            <a:ext cx="1430656" cy="7905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 lvl="1" algn="l" defTabSz="457200">
              <a:spcBef>
                <a:spcPts val="1200"/>
              </a:spcBef>
              <a:defRPr b="0" sz="3500">
                <a:solidFill>
                  <a:srgbClr val="1A1A1A"/>
                </a:solidFill>
                <a:latin typeface="Source Han Sans K Regular"/>
                <a:ea typeface="Source Han Sans K Regular"/>
                <a:cs typeface="Source Han Sans K Regular"/>
                <a:sym typeface="Source Han Sans K Regular"/>
              </a:defRPr>
            </a:pPr>
            <a:r>
              <a:t>무엇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10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10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7" dur="10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Subtype="8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2" dur="10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Subtype="8" presetID="2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7" dur="10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Class="entr" nodeType="clickEffect" presetSubtype="8" presetID="22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2" dur="100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nodeType="clickEffect" presetSubtype="8" presetID="22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7" dur="100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Class="entr" nodeType="clickEffect" presetSubtype="8" presetID="2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Class="entr" nodeType="clickEffect" presetSubtype="8" presetID="22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7" fill="hold"/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48" dur="1000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Class="entr" nodeType="clickEffect" presetSubtype="8" presetID="22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2" fill="hold"/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53" dur="1000"/>
                                        <p:tgtEl>
                                          <p:spTgt spid="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83" grpId="9"/>
      <p:bldP build="whole" bldLvl="1" animBg="1" rev="0" advAuto="0" spid="284" grpId="10"/>
      <p:bldP build="whole" bldLvl="1" animBg="1" rev="0" advAuto="0" spid="275" grpId="6"/>
      <p:bldP build="whole" bldLvl="1" animBg="1" rev="0" advAuto="0" spid="274" grpId="5"/>
      <p:bldP build="whole" bldLvl="1" animBg="1" rev="0" advAuto="0" spid="277" grpId="1"/>
      <p:bldP build="whole" bldLvl="1" animBg="1" rev="0" advAuto="0" spid="281" grpId="3"/>
      <p:bldP build="whole" bldLvl="1" animBg="1" rev="0" advAuto="0" spid="279" grpId="7"/>
      <p:bldP build="whole" bldLvl="1" animBg="1" rev="0" advAuto="0" spid="276" grpId="8"/>
      <p:bldP build="whole" bldLvl="1" animBg="1" rev="0" advAuto="0" spid="273" grpId="2"/>
      <p:bldP build="whole" bldLvl="1" animBg="1" rev="0" advAuto="0" spid="278" grpId="4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선"/>
          <p:cNvSpPr/>
          <p:nvPr/>
        </p:nvSpPr>
        <p:spPr>
          <a:xfrm>
            <a:off x="5461000" y="11201400"/>
            <a:ext cx="15145399" cy="0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287" name="문서 편집"/>
          <p:cNvSpPr/>
          <p:nvPr/>
        </p:nvSpPr>
        <p:spPr>
          <a:xfrm>
            <a:off x="5462986" y="10100064"/>
            <a:ext cx="894901" cy="9723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35" h="21600" fill="norm" stroke="1" extrusionOk="0">
                <a:moveTo>
                  <a:pt x="178" y="0"/>
                </a:moveTo>
                <a:cubicBezTo>
                  <a:pt x="80" y="0"/>
                  <a:pt x="0" y="72"/>
                  <a:pt x="0" y="162"/>
                </a:cubicBezTo>
                <a:lnTo>
                  <a:pt x="0" y="21438"/>
                </a:lnTo>
                <a:cubicBezTo>
                  <a:pt x="0" y="21528"/>
                  <a:pt x="80" y="21600"/>
                  <a:pt x="178" y="21600"/>
                </a:cubicBezTo>
                <a:lnTo>
                  <a:pt x="17891" y="21600"/>
                </a:lnTo>
                <a:cubicBezTo>
                  <a:pt x="17989" y="21600"/>
                  <a:pt x="18069" y="21528"/>
                  <a:pt x="18069" y="21438"/>
                </a:cubicBezTo>
                <a:lnTo>
                  <a:pt x="18069" y="10414"/>
                </a:lnTo>
                <a:lnTo>
                  <a:pt x="13054" y="15043"/>
                </a:lnTo>
                <a:cubicBezTo>
                  <a:pt x="12867" y="15216"/>
                  <a:pt x="12647" y="15358"/>
                  <a:pt x="12407" y="15463"/>
                </a:cubicBezTo>
                <a:lnTo>
                  <a:pt x="8385" y="17111"/>
                </a:lnTo>
                <a:cubicBezTo>
                  <a:pt x="8235" y="17177"/>
                  <a:pt x="8078" y="17032"/>
                  <a:pt x="8149" y="16892"/>
                </a:cubicBezTo>
                <a:lnTo>
                  <a:pt x="9963" y="13105"/>
                </a:lnTo>
                <a:cubicBezTo>
                  <a:pt x="10077" y="12882"/>
                  <a:pt x="10231" y="12679"/>
                  <a:pt x="10420" y="12504"/>
                </a:cubicBezTo>
                <a:lnTo>
                  <a:pt x="17644" y="5837"/>
                </a:lnTo>
                <a:lnTo>
                  <a:pt x="11926" y="5837"/>
                </a:lnTo>
                <a:cubicBezTo>
                  <a:pt x="11828" y="5837"/>
                  <a:pt x="11748" y="5765"/>
                  <a:pt x="11748" y="5674"/>
                </a:cubicBezTo>
                <a:lnTo>
                  <a:pt x="11748" y="58"/>
                </a:lnTo>
                <a:cubicBezTo>
                  <a:pt x="11748" y="26"/>
                  <a:pt x="11720" y="0"/>
                  <a:pt x="11685" y="0"/>
                </a:cubicBezTo>
                <a:lnTo>
                  <a:pt x="178" y="0"/>
                </a:lnTo>
                <a:close/>
                <a:moveTo>
                  <a:pt x="12563" y="86"/>
                </a:moveTo>
                <a:cubicBezTo>
                  <a:pt x="12541" y="94"/>
                  <a:pt x="12525" y="114"/>
                  <a:pt x="12525" y="140"/>
                </a:cubicBezTo>
                <a:lnTo>
                  <a:pt x="12525" y="4958"/>
                </a:lnTo>
                <a:cubicBezTo>
                  <a:pt x="12525" y="5048"/>
                  <a:pt x="12605" y="5120"/>
                  <a:pt x="12703" y="5120"/>
                </a:cubicBezTo>
                <a:lnTo>
                  <a:pt x="17917" y="5120"/>
                </a:lnTo>
                <a:cubicBezTo>
                  <a:pt x="17974" y="5120"/>
                  <a:pt x="18001" y="5058"/>
                  <a:pt x="17962" y="5021"/>
                </a:cubicBezTo>
                <a:lnTo>
                  <a:pt x="12632" y="99"/>
                </a:lnTo>
                <a:cubicBezTo>
                  <a:pt x="12612" y="81"/>
                  <a:pt x="12585" y="78"/>
                  <a:pt x="12563" y="86"/>
                </a:cubicBezTo>
                <a:close/>
                <a:moveTo>
                  <a:pt x="20172" y="4728"/>
                </a:moveTo>
                <a:cubicBezTo>
                  <a:pt x="20023" y="4734"/>
                  <a:pt x="19872" y="4794"/>
                  <a:pt x="19753" y="4903"/>
                </a:cubicBezTo>
                <a:lnTo>
                  <a:pt x="18916" y="5676"/>
                </a:lnTo>
                <a:cubicBezTo>
                  <a:pt x="18892" y="5699"/>
                  <a:pt x="18892" y="5736"/>
                  <a:pt x="18916" y="5758"/>
                </a:cubicBezTo>
                <a:lnTo>
                  <a:pt x="20419" y="7147"/>
                </a:lnTo>
                <a:cubicBezTo>
                  <a:pt x="20443" y="7170"/>
                  <a:pt x="20483" y="7170"/>
                  <a:pt x="20508" y="7147"/>
                </a:cubicBezTo>
                <a:lnTo>
                  <a:pt x="21345" y="6372"/>
                </a:lnTo>
                <a:cubicBezTo>
                  <a:pt x="21583" y="6154"/>
                  <a:pt x="21600" y="5815"/>
                  <a:pt x="21383" y="5615"/>
                </a:cubicBezTo>
                <a:lnTo>
                  <a:pt x="20576" y="4868"/>
                </a:lnTo>
                <a:cubicBezTo>
                  <a:pt x="20468" y="4768"/>
                  <a:pt x="20321" y="4722"/>
                  <a:pt x="20172" y="4728"/>
                </a:cubicBezTo>
                <a:close/>
                <a:moveTo>
                  <a:pt x="18322" y="6249"/>
                </a:moveTo>
                <a:cubicBezTo>
                  <a:pt x="18306" y="6249"/>
                  <a:pt x="18290" y="6255"/>
                  <a:pt x="18277" y="6266"/>
                </a:cubicBezTo>
                <a:lnTo>
                  <a:pt x="11222" y="12779"/>
                </a:lnTo>
                <a:cubicBezTo>
                  <a:pt x="11198" y="12801"/>
                  <a:pt x="11198" y="12838"/>
                  <a:pt x="11222" y="12861"/>
                </a:cubicBezTo>
                <a:lnTo>
                  <a:pt x="12727" y="14249"/>
                </a:lnTo>
                <a:cubicBezTo>
                  <a:pt x="12751" y="14272"/>
                  <a:pt x="12789" y="14272"/>
                  <a:pt x="12814" y="14249"/>
                </a:cubicBezTo>
                <a:lnTo>
                  <a:pt x="19869" y="7737"/>
                </a:lnTo>
                <a:cubicBezTo>
                  <a:pt x="19893" y="7714"/>
                  <a:pt x="19893" y="7677"/>
                  <a:pt x="19869" y="7655"/>
                </a:cubicBezTo>
                <a:lnTo>
                  <a:pt x="18366" y="6266"/>
                </a:lnTo>
                <a:cubicBezTo>
                  <a:pt x="18354" y="6255"/>
                  <a:pt x="18338" y="6249"/>
                  <a:pt x="18322" y="6249"/>
                </a:cubicBezTo>
                <a:close/>
                <a:moveTo>
                  <a:pt x="10691" y="13419"/>
                </a:moveTo>
                <a:cubicBezTo>
                  <a:pt x="10671" y="13422"/>
                  <a:pt x="10653" y="13432"/>
                  <a:pt x="10644" y="13451"/>
                </a:cubicBezTo>
                <a:lnTo>
                  <a:pt x="9401" y="15879"/>
                </a:lnTo>
                <a:cubicBezTo>
                  <a:pt x="9375" y="15929"/>
                  <a:pt x="9430" y="15979"/>
                  <a:pt x="9483" y="15955"/>
                </a:cubicBezTo>
                <a:lnTo>
                  <a:pt x="12114" y="14808"/>
                </a:lnTo>
                <a:cubicBezTo>
                  <a:pt x="12154" y="14790"/>
                  <a:pt x="12161" y="14741"/>
                  <a:pt x="12130" y="14712"/>
                </a:cubicBezTo>
                <a:lnTo>
                  <a:pt x="10745" y="13434"/>
                </a:lnTo>
                <a:cubicBezTo>
                  <a:pt x="10730" y="13420"/>
                  <a:pt x="10710" y="13416"/>
                  <a:pt x="10691" y="13419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>
              <a:defRPr b="0" sz="3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pic>
        <p:nvPicPr>
          <p:cNvPr id="288" name="lecture ppt 1.png" descr="lecture ppt 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21708" y="322616"/>
            <a:ext cx="23647068" cy="13070768"/>
          </a:xfrm>
          <a:prstGeom prst="rect">
            <a:avLst/>
          </a:prstGeom>
          <a:ln w="12700">
            <a:miter lim="400000"/>
          </a:ln>
        </p:spPr>
      </p:pic>
      <p:sp>
        <p:nvSpPr>
          <p:cNvPr id="289" name="UNIT 11 - 영작연습"/>
          <p:cNvSpPr txBox="1"/>
          <p:nvPr/>
        </p:nvSpPr>
        <p:spPr>
          <a:xfrm>
            <a:off x="741688" y="1105398"/>
            <a:ext cx="3774497" cy="7143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 b="0"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pPr/>
            <a:r>
              <a:t>UNIT 11 - 영작연습</a:t>
            </a:r>
          </a:p>
        </p:txBody>
      </p:sp>
      <p:sp>
        <p:nvSpPr>
          <p:cNvPr id="290" name="1. 나의(내가) 좋아하는 과목은 영어입니다.…"/>
          <p:cNvSpPr txBox="1"/>
          <p:nvPr/>
        </p:nvSpPr>
        <p:spPr>
          <a:xfrm>
            <a:off x="5601406" y="3570369"/>
            <a:ext cx="9223376" cy="18319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 algn="just" defTabSz="457200">
              <a:lnSpc>
                <a:spcPts val="6800"/>
              </a:lnSpc>
              <a:spcBef>
                <a:spcPts val="5600"/>
              </a:spcBef>
              <a:defRPr b="0" sz="4000">
                <a:solidFill>
                  <a:srgbClr val="515052"/>
                </a:solidFill>
                <a:latin typeface="Source Han Sans K Bold"/>
                <a:ea typeface="Source Han Sans K Bold"/>
                <a:cs typeface="Source Han Sans K Bold"/>
                <a:sym typeface="Source Han Sans K Bold"/>
              </a:defRPr>
            </a:pPr>
            <a:r>
              <a:t>1. 나의(내가) 좋아하는 과목은 영어입니다. </a:t>
            </a:r>
          </a:p>
          <a:p>
            <a:pPr algn="just" defTabSz="457200">
              <a:lnSpc>
                <a:spcPts val="6000"/>
              </a:lnSpc>
              <a:spcBef>
                <a:spcPts val="1700"/>
              </a:spcBef>
              <a:defRPr b="0" sz="4000">
                <a:solidFill>
                  <a:srgbClr val="515052"/>
                </a:solidFill>
                <a:latin typeface="Source Han Sans K Bold"/>
                <a:ea typeface="Source Han Sans K Bold"/>
                <a:cs typeface="Source Han Sans K Bold"/>
                <a:sym typeface="Source Han Sans K Bold"/>
              </a:defRPr>
            </a:pPr>
            <a:r>
              <a:t>     [is / English / my favorite subject] </a:t>
            </a:r>
          </a:p>
        </p:txBody>
      </p:sp>
      <p:sp>
        <p:nvSpPr>
          <p:cNvPr id="291" name="타원형"/>
          <p:cNvSpPr/>
          <p:nvPr/>
        </p:nvSpPr>
        <p:spPr>
          <a:xfrm>
            <a:off x="13090323" y="3604330"/>
            <a:ext cx="1418638" cy="806420"/>
          </a:xfrm>
          <a:prstGeom prst="ellips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b="0" sz="3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292" name="My favorite subject is English."/>
          <p:cNvSpPr txBox="1"/>
          <p:nvPr/>
        </p:nvSpPr>
        <p:spPr>
          <a:xfrm>
            <a:off x="7082755" y="10318297"/>
            <a:ext cx="7532244" cy="8794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 algn="just" defTabSz="457200">
              <a:lnSpc>
                <a:spcPts val="6000"/>
              </a:lnSpc>
              <a:spcBef>
                <a:spcPts val="1700"/>
              </a:spcBef>
              <a:defRPr b="0" sz="4000">
                <a:solidFill>
                  <a:srgbClr val="515052"/>
                </a:solidFill>
                <a:latin typeface="Source Han Sans K Bold"/>
                <a:ea typeface="Source Han Sans K Bold"/>
                <a:cs typeface="Source Han Sans K Bold"/>
                <a:sym typeface="Source Han Sans K Bold"/>
              </a:defRPr>
            </a:lvl1pPr>
          </a:lstStyle>
          <a:p>
            <a:pPr/>
            <a:r>
              <a:t>My favorite subject is English.</a:t>
            </a:r>
          </a:p>
        </p:txBody>
      </p:sp>
      <p:sp>
        <p:nvSpPr>
          <p:cNvPr id="293" name="선"/>
          <p:cNvSpPr/>
          <p:nvPr/>
        </p:nvSpPr>
        <p:spPr>
          <a:xfrm>
            <a:off x="6228653" y="4408898"/>
            <a:ext cx="5865939" cy="1"/>
          </a:xfrm>
          <a:prstGeom prst="lin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294" name="선"/>
          <p:cNvSpPr/>
          <p:nvPr/>
        </p:nvSpPr>
        <p:spPr>
          <a:xfrm>
            <a:off x="12316642" y="4408898"/>
            <a:ext cx="894901" cy="1"/>
          </a:xfrm>
          <a:prstGeom prst="lin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10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1000"/>
                                        <p:tgtEl>
                                          <p:spTgt spid="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7" dur="1000"/>
                                        <p:tgtEl>
                                          <p:spTgt spid="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Subtype="32" presetID="23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93" grpId="1"/>
      <p:bldP build="whole" bldLvl="1" animBg="1" rev="0" advAuto="0" spid="291" grpId="2"/>
      <p:bldP build="whole" bldLvl="1" animBg="1" rev="0" advAuto="0" spid="294" grpId="3"/>
      <p:bldP build="whole" bldLvl="1" animBg="1" rev="0" advAuto="0" spid="292" grpId="4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선"/>
          <p:cNvSpPr/>
          <p:nvPr/>
        </p:nvSpPr>
        <p:spPr>
          <a:xfrm>
            <a:off x="5461000" y="11201400"/>
            <a:ext cx="15145399" cy="0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297" name="문서 편집"/>
          <p:cNvSpPr/>
          <p:nvPr/>
        </p:nvSpPr>
        <p:spPr>
          <a:xfrm>
            <a:off x="5462986" y="10100064"/>
            <a:ext cx="894901" cy="9723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35" h="21600" fill="norm" stroke="1" extrusionOk="0">
                <a:moveTo>
                  <a:pt x="178" y="0"/>
                </a:moveTo>
                <a:cubicBezTo>
                  <a:pt x="80" y="0"/>
                  <a:pt x="0" y="72"/>
                  <a:pt x="0" y="162"/>
                </a:cubicBezTo>
                <a:lnTo>
                  <a:pt x="0" y="21438"/>
                </a:lnTo>
                <a:cubicBezTo>
                  <a:pt x="0" y="21528"/>
                  <a:pt x="80" y="21600"/>
                  <a:pt x="178" y="21600"/>
                </a:cubicBezTo>
                <a:lnTo>
                  <a:pt x="17891" y="21600"/>
                </a:lnTo>
                <a:cubicBezTo>
                  <a:pt x="17989" y="21600"/>
                  <a:pt x="18069" y="21528"/>
                  <a:pt x="18069" y="21438"/>
                </a:cubicBezTo>
                <a:lnTo>
                  <a:pt x="18069" y="10414"/>
                </a:lnTo>
                <a:lnTo>
                  <a:pt x="13054" y="15043"/>
                </a:lnTo>
                <a:cubicBezTo>
                  <a:pt x="12867" y="15216"/>
                  <a:pt x="12647" y="15358"/>
                  <a:pt x="12407" y="15463"/>
                </a:cubicBezTo>
                <a:lnTo>
                  <a:pt x="8385" y="17111"/>
                </a:lnTo>
                <a:cubicBezTo>
                  <a:pt x="8235" y="17177"/>
                  <a:pt x="8078" y="17032"/>
                  <a:pt x="8149" y="16892"/>
                </a:cubicBezTo>
                <a:lnTo>
                  <a:pt x="9963" y="13105"/>
                </a:lnTo>
                <a:cubicBezTo>
                  <a:pt x="10077" y="12882"/>
                  <a:pt x="10231" y="12679"/>
                  <a:pt x="10420" y="12504"/>
                </a:cubicBezTo>
                <a:lnTo>
                  <a:pt x="17644" y="5837"/>
                </a:lnTo>
                <a:lnTo>
                  <a:pt x="11926" y="5837"/>
                </a:lnTo>
                <a:cubicBezTo>
                  <a:pt x="11828" y="5837"/>
                  <a:pt x="11748" y="5765"/>
                  <a:pt x="11748" y="5674"/>
                </a:cubicBezTo>
                <a:lnTo>
                  <a:pt x="11748" y="58"/>
                </a:lnTo>
                <a:cubicBezTo>
                  <a:pt x="11748" y="26"/>
                  <a:pt x="11720" y="0"/>
                  <a:pt x="11685" y="0"/>
                </a:cubicBezTo>
                <a:lnTo>
                  <a:pt x="178" y="0"/>
                </a:lnTo>
                <a:close/>
                <a:moveTo>
                  <a:pt x="12563" y="86"/>
                </a:moveTo>
                <a:cubicBezTo>
                  <a:pt x="12541" y="94"/>
                  <a:pt x="12525" y="114"/>
                  <a:pt x="12525" y="140"/>
                </a:cubicBezTo>
                <a:lnTo>
                  <a:pt x="12525" y="4958"/>
                </a:lnTo>
                <a:cubicBezTo>
                  <a:pt x="12525" y="5048"/>
                  <a:pt x="12605" y="5120"/>
                  <a:pt x="12703" y="5120"/>
                </a:cubicBezTo>
                <a:lnTo>
                  <a:pt x="17917" y="5120"/>
                </a:lnTo>
                <a:cubicBezTo>
                  <a:pt x="17974" y="5120"/>
                  <a:pt x="18001" y="5058"/>
                  <a:pt x="17962" y="5021"/>
                </a:cubicBezTo>
                <a:lnTo>
                  <a:pt x="12632" y="99"/>
                </a:lnTo>
                <a:cubicBezTo>
                  <a:pt x="12612" y="81"/>
                  <a:pt x="12585" y="78"/>
                  <a:pt x="12563" y="86"/>
                </a:cubicBezTo>
                <a:close/>
                <a:moveTo>
                  <a:pt x="20172" y="4728"/>
                </a:moveTo>
                <a:cubicBezTo>
                  <a:pt x="20023" y="4734"/>
                  <a:pt x="19872" y="4794"/>
                  <a:pt x="19753" y="4903"/>
                </a:cubicBezTo>
                <a:lnTo>
                  <a:pt x="18916" y="5676"/>
                </a:lnTo>
                <a:cubicBezTo>
                  <a:pt x="18892" y="5699"/>
                  <a:pt x="18892" y="5736"/>
                  <a:pt x="18916" y="5758"/>
                </a:cubicBezTo>
                <a:lnTo>
                  <a:pt x="20419" y="7147"/>
                </a:lnTo>
                <a:cubicBezTo>
                  <a:pt x="20443" y="7170"/>
                  <a:pt x="20483" y="7170"/>
                  <a:pt x="20508" y="7147"/>
                </a:cubicBezTo>
                <a:lnTo>
                  <a:pt x="21345" y="6372"/>
                </a:lnTo>
                <a:cubicBezTo>
                  <a:pt x="21583" y="6154"/>
                  <a:pt x="21600" y="5815"/>
                  <a:pt x="21383" y="5615"/>
                </a:cubicBezTo>
                <a:lnTo>
                  <a:pt x="20576" y="4868"/>
                </a:lnTo>
                <a:cubicBezTo>
                  <a:pt x="20468" y="4768"/>
                  <a:pt x="20321" y="4722"/>
                  <a:pt x="20172" y="4728"/>
                </a:cubicBezTo>
                <a:close/>
                <a:moveTo>
                  <a:pt x="18322" y="6249"/>
                </a:moveTo>
                <a:cubicBezTo>
                  <a:pt x="18306" y="6249"/>
                  <a:pt x="18290" y="6255"/>
                  <a:pt x="18277" y="6266"/>
                </a:cubicBezTo>
                <a:lnTo>
                  <a:pt x="11222" y="12779"/>
                </a:lnTo>
                <a:cubicBezTo>
                  <a:pt x="11198" y="12801"/>
                  <a:pt x="11198" y="12838"/>
                  <a:pt x="11222" y="12861"/>
                </a:cubicBezTo>
                <a:lnTo>
                  <a:pt x="12727" y="14249"/>
                </a:lnTo>
                <a:cubicBezTo>
                  <a:pt x="12751" y="14272"/>
                  <a:pt x="12789" y="14272"/>
                  <a:pt x="12814" y="14249"/>
                </a:cubicBezTo>
                <a:lnTo>
                  <a:pt x="19869" y="7737"/>
                </a:lnTo>
                <a:cubicBezTo>
                  <a:pt x="19893" y="7714"/>
                  <a:pt x="19893" y="7677"/>
                  <a:pt x="19869" y="7655"/>
                </a:cubicBezTo>
                <a:lnTo>
                  <a:pt x="18366" y="6266"/>
                </a:lnTo>
                <a:cubicBezTo>
                  <a:pt x="18354" y="6255"/>
                  <a:pt x="18338" y="6249"/>
                  <a:pt x="18322" y="6249"/>
                </a:cubicBezTo>
                <a:close/>
                <a:moveTo>
                  <a:pt x="10691" y="13419"/>
                </a:moveTo>
                <a:cubicBezTo>
                  <a:pt x="10671" y="13422"/>
                  <a:pt x="10653" y="13432"/>
                  <a:pt x="10644" y="13451"/>
                </a:cubicBezTo>
                <a:lnTo>
                  <a:pt x="9401" y="15879"/>
                </a:lnTo>
                <a:cubicBezTo>
                  <a:pt x="9375" y="15929"/>
                  <a:pt x="9430" y="15979"/>
                  <a:pt x="9483" y="15955"/>
                </a:cubicBezTo>
                <a:lnTo>
                  <a:pt x="12114" y="14808"/>
                </a:lnTo>
                <a:cubicBezTo>
                  <a:pt x="12154" y="14790"/>
                  <a:pt x="12161" y="14741"/>
                  <a:pt x="12130" y="14712"/>
                </a:cubicBezTo>
                <a:lnTo>
                  <a:pt x="10745" y="13434"/>
                </a:lnTo>
                <a:cubicBezTo>
                  <a:pt x="10730" y="13420"/>
                  <a:pt x="10710" y="13416"/>
                  <a:pt x="10691" y="13419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>
              <a:defRPr b="0" sz="3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pic>
        <p:nvPicPr>
          <p:cNvPr id="298" name="lecture ppt 1.png" descr="lecture ppt 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21708" y="322616"/>
            <a:ext cx="23647068" cy="13070768"/>
          </a:xfrm>
          <a:prstGeom prst="rect">
            <a:avLst/>
          </a:prstGeom>
          <a:ln w="12700">
            <a:miter lim="400000"/>
          </a:ln>
        </p:spPr>
      </p:pic>
      <p:sp>
        <p:nvSpPr>
          <p:cNvPr id="299" name="UNIT 11 - 영작연습"/>
          <p:cNvSpPr txBox="1"/>
          <p:nvPr/>
        </p:nvSpPr>
        <p:spPr>
          <a:xfrm>
            <a:off x="741688" y="1105398"/>
            <a:ext cx="3774497" cy="7143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 b="0"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pPr/>
            <a:r>
              <a:t>UNIT 11 - 영작연습</a:t>
            </a:r>
          </a:p>
        </p:txBody>
      </p:sp>
      <p:sp>
        <p:nvSpPr>
          <p:cNvPr id="300" name="2. 나의(내가) 좋아하는 스포츠는 축구입니다.…"/>
          <p:cNvSpPr txBox="1"/>
          <p:nvPr/>
        </p:nvSpPr>
        <p:spPr>
          <a:xfrm>
            <a:off x="5601406" y="3570369"/>
            <a:ext cx="9690736" cy="18319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 algn="just" defTabSz="457200">
              <a:lnSpc>
                <a:spcPts val="6800"/>
              </a:lnSpc>
              <a:spcBef>
                <a:spcPts val="5600"/>
              </a:spcBef>
              <a:defRPr b="0" sz="4000">
                <a:solidFill>
                  <a:srgbClr val="515052"/>
                </a:solidFill>
                <a:latin typeface="Source Han Sans K Bold"/>
                <a:ea typeface="Source Han Sans K Bold"/>
                <a:cs typeface="Source Han Sans K Bold"/>
                <a:sym typeface="Source Han Sans K Bold"/>
              </a:defRPr>
            </a:pPr>
            <a:r>
              <a:t>2. 나의(내가) 좋아하는 스포츠는 축구입니다. </a:t>
            </a:r>
          </a:p>
          <a:p>
            <a:pPr algn="just" defTabSz="457200">
              <a:lnSpc>
                <a:spcPts val="6000"/>
              </a:lnSpc>
              <a:spcBef>
                <a:spcPts val="1700"/>
              </a:spcBef>
              <a:defRPr b="0" sz="4000">
                <a:solidFill>
                  <a:srgbClr val="515052"/>
                </a:solidFill>
                <a:latin typeface="Source Han Sans K Bold"/>
                <a:ea typeface="Source Han Sans K Bold"/>
                <a:cs typeface="Source Han Sans K Bold"/>
                <a:sym typeface="Source Han Sans K Bold"/>
              </a:defRPr>
            </a:pPr>
            <a:r>
              <a:t>     [my favorite sports / football / is] </a:t>
            </a:r>
          </a:p>
        </p:txBody>
      </p:sp>
      <p:sp>
        <p:nvSpPr>
          <p:cNvPr id="301" name="타원형"/>
          <p:cNvSpPr/>
          <p:nvPr/>
        </p:nvSpPr>
        <p:spPr>
          <a:xfrm>
            <a:off x="13516142" y="3604330"/>
            <a:ext cx="1418638" cy="806420"/>
          </a:xfrm>
          <a:prstGeom prst="ellips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b="0" sz="3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302" name="My favorite sports is football."/>
          <p:cNvSpPr txBox="1"/>
          <p:nvPr/>
        </p:nvSpPr>
        <p:spPr>
          <a:xfrm>
            <a:off x="7082755" y="10318297"/>
            <a:ext cx="7407276" cy="8794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 algn="just" defTabSz="457200">
              <a:lnSpc>
                <a:spcPts val="6000"/>
              </a:lnSpc>
              <a:spcBef>
                <a:spcPts val="1700"/>
              </a:spcBef>
              <a:defRPr b="0" sz="4000">
                <a:solidFill>
                  <a:srgbClr val="515052"/>
                </a:solidFill>
                <a:latin typeface="Source Han Sans K Bold"/>
                <a:ea typeface="Source Han Sans K Bold"/>
                <a:cs typeface="Source Han Sans K Bold"/>
                <a:sym typeface="Source Han Sans K Bold"/>
              </a:defRPr>
            </a:lvl1pPr>
          </a:lstStyle>
          <a:p>
            <a:pPr/>
            <a:r>
              <a:t>My favorite sports is football.</a:t>
            </a:r>
          </a:p>
        </p:txBody>
      </p:sp>
      <p:sp>
        <p:nvSpPr>
          <p:cNvPr id="303" name="선"/>
          <p:cNvSpPr/>
          <p:nvPr/>
        </p:nvSpPr>
        <p:spPr>
          <a:xfrm>
            <a:off x="6228653" y="4408898"/>
            <a:ext cx="6219286" cy="1"/>
          </a:xfrm>
          <a:prstGeom prst="lin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304" name="선"/>
          <p:cNvSpPr/>
          <p:nvPr/>
        </p:nvSpPr>
        <p:spPr>
          <a:xfrm>
            <a:off x="12697642" y="4408898"/>
            <a:ext cx="894901" cy="1"/>
          </a:xfrm>
          <a:prstGeom prst="lin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1000"/>
                                        <p:tgtEl>
                                          <p:spTgt spid="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1000"/>
                                        <p:tgtEl>
                                          <p:spTgt spid="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7" dur="1000"/>
                                        <p:tgtEl>
                                          <p:spTgt spid="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Subtype="32" presetID="23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02" grpId="4"/>
      <p:bldP build="whole" bldLvl="1" animBg="1" rev="0" advAuto="0" spid="301" grpId="2"/>
      <p:bldP build="whole" bldLvl="1" animBg="1" rev="0" advAuto="0" spid="304" grpId="3"/>
      <p:bldP build="whole" bldLvl="1" animBg="1" rev="0" advAuto="0" spid="303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선"/>
          <p:cNvSpPr/>
          <p:nvPr/>
        </p:nvSpPr>
        <p:spPr>
          <a:xfrm>
            <a:off x="5461000" y="11201400"/>
            <a:ext cx="15145399" cy="0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307" name="문서 편집"/>
          <p:cNvSpPr/>
          <p:nvPr/>
        </p:nvSpPr>
        <p:spPr>
          <a:xfrm>
            <a:off x="5462986" y="10100064"/>
            <a:ext cx="894901" cy="9723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35" h="21600" fill="norm" stroke="1" extrusionOk="0">
                <a:moveTo>
                  <a:pt x="178" y="0"/>
                </a:moveTo>
                <a:cubicBezTo>
                  <a:pt x="80" y="0"/>
                  <a:pt x="0" y="72"/>
                  <a:pt x="0" y="162"/>
                </a:cubicBezTo>
                <a:lnTo>
                  <a:pt x="0" y="21438"/>
                </a:lnTo>
                <a:cubicBezTo>
                  <a:pt x="0" y="21528"/>
                  <a:pt x="80" y="21600"/>
                  <a:pt x="178" y="21600"/>
                </a:cubicBezTo>
                <a:lnTo>
                  <a:pt x="17891" y="21600"/>
                </a:lnTo>
                <a:cubicBezTo>
                  <a:pt x="17989" y="21600"/>
                  <a:pt x="18069" y="21528"/>
                  <a:pt x="18069" y="21438"/>
                </a:cubicBezTo>
                <a:lnTo>
                  <a:pt x="18069" y="10414"/>
                </a:lnTo>
                <a:lnTo>
                  <a:pt x="13054" y="15043"/>
                </a:lnTo>
                <a:cubicBezTo>
                  <a:pt x="12867" y="15216"/>
                  <a:pt x="12647" y="15358"/>
                  <a:pt x="12407" y="15463"/>
                </a:cubicBezTo>
                <a:lnTo>
                  <a:pt x="8385" y="17111"/>
                </a:lnTo>
                <a:cubicBezTo>
                  <a:pt x="8235" y="17177"/>
                  <a:pt x="8078" y="17032"/>
                  <a:pt x="8149" y="16892"/>
                </a:cubicBezTo>
                <a:lnTo>
                  <a:pt x="9963" y="13105"/>
                </a:lnTo>
                <a:cubicBezTo>
                  <a:pt x="10077" y="12882"/>
                  <a:pt x="10231" y="12679"/>
                  <a:pt x="10420" y="12504"/>
                </a:cubicBezTo>
                <a:lnTo>
                  <a:pt x="17644" y="5837"/>
                </a:lnTo>
                <a:lnTo>
                  <a:pt x="11926" y="5837"/>
                </a:lnTo>
                <a:cubicBezTo>
                  <a:pt x="11828" y="5837"/>
                  <a:pt x="11748" y="5765"/>
                  <a:pt x="11748" y="5674"/>
                </a:cubicBezTo>
                <a:lnTo>
                  <a:pt x="11748" y="58"/>
                </a:lnTo>
                <a:cubicBezTo>
                  <a:pt x="11748" y="26"/>
                  <a:pt x="11720" y="0"/>
                  <a:pt x="11685" y="0"/>
                </a:cubicBezTo>
                <a:lnTo>
                  <a:pt x="178" y="0"/>
                </a:lnTo>
                <a:close/>
                <a:moveTo>
                  <a:pt x="12563" y="86"/>
                </a:moveTo>
                <a:cubicBezTo>
                  <a:pt x="12541" y="94"/>
                  <a:pt x="12525" y="114"/>
                  <a:pt x="12525" y="140"/>
                </a:cubicBezTo>
                <a:lnTo>
                  <a:pt x="12525" y="4958"/>
                </a:lnTo>
                <a:cubicBezTo>
                  <a:pt x="12525" y="5048"/>
                  <a:pt x="12605" y="5120"/>
                  <a:pt x="12703" y="5120"/>
                </a:cubicBezTo>
                <a:lnTo>
                  <a:pt x="17917" y="5120"/>
                </a:lnTo>
                <a:cubicBezTo>
                  <a:pt x="17974" y="5120"/>
                  <a:pt x="18001" y="5058"/>
                  <a:pt x="17962" y="5021"/>
                </a:cubicBezTo>
                <a:lnTo>
                  <a:pt x="12632" y="99"/>
                </a:lnTo>
                <a:cubicBezTo>
                  <a:pt x="12612" y="81"/>
                  <a:pt x="12585" y="78"/>
                  <a:pt x="12563" y="86"/>
                </a:cubicBezTo>
                <a:close/>
                <a:moveTo>
                  <a:pt x="20172" y="4728"/>
                </a:moveTo>
                <a:cubicBezTo>
                  <a:pt x="20023" y="4734"/>
                  <a:pt x="19872" y="4794"/>
                  <a:pt x="19753" y="4903"/>
                </a:cubicBezTo>
                <a:lnTo>
                  <a:pt x="18916" y="5676"/>
                </a:lnTo>
                <a:cubicBezTo>
                  <a:pt x="18892" y="5699"/>
                  <a:pt x="18892" y="5736"/>
                  <a:pt x="18916" y="5758"/>
                </a:cubicBezTo>
                <a:lnTo>
                  <a:pt x="20419" y="7147"/>
                </a:lnTo>
                <a:cubicBezTo>
                  <a:pt x="20443" y="7170"/>
                  <a:pt x="20483" y="7170"/>
                  <a:pt x="20508" y="7147"/>
                </a:cubicBezTo>
                <a:lnTo>
                  <a:pt x="21345" y="6372"/>
                </a:lnTo>
                <a:cubicBezTo>
                  <a:pt x="21583" y="6154"/>
                  <a:pt x="21600" y="5815"/>
                  <a:pt x="21383" y="5615"/>
                </a:cubicBezTo>
                <a:lnTo>
                  <a:pt x="20576" y="4868"/>
                </a:lnTo>
                <a:cubicBezTo>
                  <a:pt x="20468" y="4768"/>
                  <a:pt x="20321" y="4722"/>
                  <a:pt x="20172" y="4728"/>
                </a:cubicBezTo>
                <a:close/>
                <a:moveTo>
                  <a:pt x="18322" y="6249"/>
                </a:moveTo>
                <a:cubicBezTo>
                  <a:pt x="18306" y="6249"/>
                  <a:pt x="18290" y="6255"/>
                  <a:pt x="18277" y="6266"/>
                </a:cubicBezTo>
                <a:lnTo>
                  <a:pt x="11222" y="12779"/>
                </a:lnTo>
                <a:cubicBezTo>
                  <a:pt x="11198" y="12801"/>
                  <a:pt x="11198" y="12838"/>
                  <a:pt x="11222" y="12861"/>
                </a:cubicBezTo>
                <a:lnTo>
                  <a:pt x="12727" y="14249"/>
                </a:lnTo>
                <a:cubicBezTo>
                  <a:pt x="12751" y="14272"/>
                  <a:pt x="12789" y="14272"/>
                  <a:pt x="12814" y="14249"/>
                </a:cubicBezTo>
                <a:lnTo>
                  <a:pt x="19869" y="7737"/>
                </a:lnTo>
                <a:cubicBezTo>
                  <a:pt x="19893" y="7714"/>
                  <a:pt x="19893" y="7677"/>
                  <a:pt x="19869" y="7655"/>
                </a:cubicBezTo>
                <a:lnTo>
                  <a:pt x="18366" y="6266"/>
                </a:lnTo>
                <a:cubicBezTo>
                  <a:pt x="18354" y="6255"/>
                  <a:pt x="18338" y="6249"/>
                  <a:pt x="18322" y="6249"/>
                </a:cubicBezTo>
                <a:close/>
                <a:moveTo>
                  <a:pt x="10691" y="13419"/>
                </a:moveTo>
                <a:cubicBezTo>
                  <a:pt x="10671" y="13422"/>
                  <a:pt x="10653" y="13432"/>
                  <a:pt x="10644" y="13451"/>
                </a:cubicBezTo>
                <a:lnTo>
                  <a:pt x="9401" y="15879"/>
                </a:lnTo>
                <a:cubicBezTo>
                  <a:pt x="9375" y="15929"/>
                  <a:pt x="9430" y="15979"/>
                  <a:pt x="9483" y="15955"/>
                </a:cubicBezTo>
                <a:lnTo>
                  <a:pt x="12114" y="14808"/>
                </a:lnTo>
                <a:cubicBezTo>
                  <a:pt x="12154" y="14790"/>
                  <a:pt x="12161" y="14741"/>
                  <a:pt x="12130" y="14712"/>
                </a:cubicBezTo>
                <a:lnTo>
                  <a:pt x="10745" y="13434"/>
                </a:lnTo>
                <a:cubicBezTo>
                  <a:pt x="10730" y="13420"/>
                  <a:pt x="10710" y="13416"/>
                  <a:pt x="10691" y="13419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>
              <a:defRPr b="0" sz="3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pic>
        <p:nvPicPr>
          <p:cNvPr id="308" name="lecture ppt 1.png" descr="lecture ppt 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21708" y="322616"/>
            <a:ext cx="23647068" cy="13070768"/>
          </a:xfrm>
          <a:prstGeom prst="rect">
            <a:avLst/>
          </a:prstGeom>
          <a:ln w="12700">
            <a:miter lim="400000"/>
          </a:ln>
        </p:spPr>
      </p:pic>
      <p:sp>
        <p:nvSpPr>
          <p:cNvPr id="309" name="UNIT 11 - 영작연습"/>
          <p:cNvSpPr txBox="1"/>
          <p:nvPr/>
        </p:nvSpPr>
        <p:spPr>
          <a:xfrm>
            <a:off x="741688" y="1105398"/>
            <a:ext cx="3774497" cy="7143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 b="0"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pPr/>
            <a:r>
              <a:t>UNIT 11 - 영작연습</a:t>
            </a:r>
          </a:p>
        </p:txBody>
      </p:sp>
      <p:sp>
        <p:nvSpPr>
          <p:cNvPr id="310" name="3. 그녀의(그녀가) 좋아하는 색은 파란색입니다.…"/>
          <p:cNvSpPr txBox="1"/>
          <p:nvPr/>
        </p:nvSpPr>
        <p:spPr>
          <a:xfrm>
            <a:off x="5601406" y="3570369"/>
            <a:ext cx="10158096" cy="18319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 algn="just" defTabSz="457200">
              <a:lnSpc>
                <a:spcPts val="6800"/>
              </a:lnSpc>
              <a:spcBef>
                <a:spcPts val="5600"/>
              </a:spcBef>
              <a:defRPr b="0" sz="4000">
                <a:solidFill>
                  <a:srgbClr val="515052"/>
                </a:solidFill>
                <a:latin typeface="Source Han Sans K Bold"/>
                <a:ea typeface="Source Han Sans K Bold"/>
                <a:cs typeface="Source Han Sans K Bold"/>
                <a:sym typeface="Source Han Sans K Bold"/>
              </a:defRPr>
            </a:pPr>
            <a:r>
              <a:t>3. 그녀의(그녀가) 좋아하는 색은 파란색입니다. </a:t>
            </a:r>
          </a:p>
          <a:p>
            <a:pPr algn="just" defTabSz="457200">
              <a:lnSpc>
                <a:spcPts val="6000"/>
              </a:lnSpc>
              <a:spcBef>
                <a:spcPts val="1700"/>
              </a:spcBef>
              <a:defRPr b="0" sz="4000">
                <a:solidFill>
                  <a:srgbClr val="515052"/>
                </a:solidFill>
                <a:latin typeface="Source Han Sans K Bold"/>
                <a:ea typeface="Source Han Sans K Bold"/>
                <a:cs typeface="Source Han Sans K Bold"/>
                <a:sym typeface="Source Han Sans K Bold"/>
              </a:defRPr>
            </a:pPr>
            <a:r>
              <a:t>     [is / her favorite color / blue] </a:t>
            </a:r>
          </a:p>
        </p:txBody>
      </p:sp>
      <p:sp>
        <p:nvSpPr>
          <p:cNvPr id="311" name="타원형"/>
          <p:cNvSpPr/>
          <p:nvPr/>
        </p:nvSpPr>
        <p:spPr>
          <a:xfrm>
            <a:off x="14024142" y="3604330"/>
            <a:ext cx="1418638" cy="806420"/>
          </a:xfrm>
          <a:prstGeom prst="ellips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b="0" sz="3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312" name="Her favorite color is blue."/>
          <p:cNvSpPr txBox="1"/>
          <p:nvPr/>
        </p:nvSpPr>
        <p:spPr>
          <a:xfrm>
            <a:off x="7082755" y="10318297"/>
            <a:ext cx="6423788" cy="8794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 algn="just" defTabSz="457200">
              <a:lnSpc>
                <a:spcPts val="6000"/>
              </a:lnSpc>
              <a:spcBef>
                <a:spcPts val="1700"/>
              </a:spcBef>
              <a:defRPr b="0" sz="4000">
                <a:solidFill>
                  <a:srgbClr val="515052"/>
                </a:solidFill>
                <a:latin typeface="Source Han Sans K Bold"/>
                <a:ea typeface="Source Han Sans K Bold"/>
                <a:cs typeface="Source Han Sans K Bold"/>
                <a:sym typeface="Source Han Sans K Bold"/>
              </a:defRPr>
            </a:lvl1pPr>
          </a:lstStyle>
          <a:p>
            <a:pPr/>
            <a:r>
              <a:t>Her favorite color is blue.</a:t>
            </a:r>
          </a:p>
        </p:txBody>
      </p:sp>
      <p:sp>
        <p:nvSpPr>
          <p:cNvPr id="313" name="선"/>
          <p:cNvSpPr/>
          <p:nvPr/>
        </p:nvSpPr>
        <p:spPr>
          <a:xfrm>
            <a:off x="6228653" y="4408898"/>
            <a:ext cx="6219286" cy="1"/>
          </a:xfrm>
          <a:prstGeom prst="lin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314" name="선"/>
          <p:cNvSpPr/>
          <p:nvPr/>
        </p:nvSpPr>
        <p:spPr>
          <a:xfrm>
            <a:off x="12697642" y="4408898"/>
            <a:ext cx="1456738" cy="1"/>
          </a:xfrm>
          <a:prstGeom prst="lin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1000"/>
                                        <p:tgtEl>
                                          <p:spTgt spid="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1000"/>
                                        <p:tgtEl>
                                          <p:spTgt spid="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7" dur="1000"/>
                                        <p:tgtEl>
                                          <p:spTgt spid="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Subtype="32" presetID="23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11" grpId="2"/>
      <p:bldP build="whole" bldLvl="1" animBg="1" rev="0" advAuto="0" spid="313" grpId="1"/>
      <p:bldP build="whole" bldLvl="1" animBg="1" rev="0" advAuto="0" spid="312" grpId="4"/>
      <p:bldP build="whole" bldLvl="1" animBg="1" rev="0" advAuto="0" spid="314" grpId="3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선"/>
          <p:cNvSpPr/>
          <p:nvPr/>
        </p:nvSpPr>
        <p:spPr>
          <a:xfrm>
            <a:off x="5461000" y="11201400"/>
            <a:ext cx="15145399" cy="0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317" name="문서 편집"/>
          <p:cNvSpPr/>
          <p:nvPr/>
        </p:nvSpPr>
        <p:spPr>
          <a:xfrm>
            <a:off x="5462986" y="10100064"/>
            <a:ext cx="894901" cy="9723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35" h="21600" fill="norm" stroke="1" extrusionOk="0">
                <a:moveTo>
                  <a:pt x="178" y="0"/>
                </a:moveTo>
                <a:cubicBezTo>
                  <a:pt x="80" y="0"/>
                  <a:pt x="0" y="72"/>
                  <a:pt x="0" y="162"/>
                </a:cubicBezTo>
                <a:lnTo>
                  <a:pt x="0" y="21438"/>
                </a:lnTo>
                <a:cubicBezTo>
                  <a:pt x="0" y="21528"/>
                  <a:pt x="80" y="21600"/>
                  <a:pt x="178" y="21600"/>
                </a:cubicBezTo>
                <a:lnTo>
                  <a:pt x="17891" y="21600"/>
                </a:lnTo>
                <a:cubicBezTo>
                  <a:pt x="17989" y="21600"/>
                  <a:pt x="18069" y="21528"/>
                  <a:pt x="18069" y="21438"/>
                </a:cubicBezTo>
                <a:lnTo>
                  <a:pt x="18069" y="10414"/>
                </a:lnTo>
                <a:lnTo>
                  <a:pt x="13054" y="15043"/>
                </a:lnTo>
                <a:cubicBezTo>
                  <a:pt x="12867" y="15216"/>
                  <a:pt x="12647" y="15358"/>
                  <a:pt x="12407" y="15463"/>
                </a:cubicBezTo>
                <a:lnTo>
                  <a:pt x="8385" y="17111"/>
                </a:lnTo>
                <a:cubicBezTo>
                  <a:pt x="8235" y="17177"/>
                  <a:pt x="8078" y="17032"/>
                  <a:pt x="8149" y="16892"/>
                </a:cubicBezTo>
                <a:lnTo>
                  <a:pt x="9963" y="13105"/>
                </a:lnTo>
                <a:cubicBezTo>
                  <a:pt x="10077" y="12882"/>
                  <a:pt x="10231" y="12679"/>
                  <a:pt x="10420" y="12504"/>
                </a:cubicBezTo>
                <a:lnTo>
                  <a:pt x="17644" y="5837"/>
                </a:lnTo>
                <a:lnTo>
                  <a:pt x="11926" y="5837"/>
                </a:lnTo>
                <a:cubicBezTo>
                  <a:pt x="11828" y="5837"/>
                  <a:pt x="11748" y="5765"/>
                  <a:pt x="11748" y="5674"/>
                </a:cubicBezTo>
                <a:lnTo>
                  <a:pt x="11748" y="58"/>
                </a:lnTo>
                <a:cubicBezTo>
                  <a:pt x="11748" y="26"/>
                  <a:pt x="11720" y="0"/>
                  <a:pt x="11685" y="0"/>
                </a:cubicBezTo>
                <a:lnTo>
                  <a:pt x="178" y="0"/>
                </a:lnTo>
                <a:close/>
                <a:moveTo>
                  <a:pt x="12563" y="86"/>
                </a:moveTo>
                <a:cubicBezTo>
                  <a:pt x="12541" y="94"/>
                  <a:pt x="12525" y="114"/>
                  <a:pt x="12525" y="140"/>
                </a:cubicBezTo>
                <a:lnTo>
                  <a:pt x="12525" y="4958"/>
                </a:lnTo>
                <a:cubicBezTo>
                  <a:pt x="12525" y="5048"/>
                  <a:pt x="12605" y="5120"/>
                  <a:pt x="12703" y="5120"/>
                </a:cubicBezTo>
                <a:lnTo>
                  <a:pt x="17917" y="5120"/>
                </a:lnTo>
                <a:cubicBezTo>
                  <a:pt x="17974" y="5120"/>
                  <a:pt x="18001" y="5058"/>
                  <a:pt x="17962" y="5021"/>
                </a:cubicBezTo>
                <a:lnTo>
                  <a:pt x="12632" y="99"/>
                </a:lnTo>
                <a:cubicBezTo>
                  <a:pt x="12612" y="81"/>
                  <a:pt x="12585" y="78"/>
                  <a:pt x="12563" y="86"/>
                </a:cubicBezTo>
                <a:close/>
                <a:moveTo>
                  <a:pt x="20172" y="4728"/>
                </a:moveTo>
                <a:cubicBezTo>
                  <a:pt x="20023" y="4734"/>
                  <a:pt x="19872" y="4794"/>
                  <a:pt x="19753" y="4903"/>
                </a:cubicBezTo>
                <a:lnTo>
                  <a:pt x="18916" y="5676"/>
                </a:lnTo>
                <a:cubicBezTo>
                  <a:pt x="18892" y="5699"/>
                  <a:pt x="18892" y="5736"/>
                  <a:pt x="18916" y="5758"/>
                </a:cubicBezTo>
                <a:lnTo>
                  <a:pt x="20419" y="7147"/>
                </a:lnTo>
                <a:cubicBezTo>
                  <a:pt x="20443" y="7170"/>
                  <a:pt x="20483" y="7170"/>
                  <a:pt x="20508" y="7147"/>
                </a:cubicBezTo>
                <a:lnTo>
                  <a:pt x="21345" y="6372"/>
                </a:lnTo>
                <a:cubicBezTo>
                  <a:pt x="21583" y="6154"/>
                  <a:pt x="21600" y="5815"/>
                  <a:pt x="21383" y="5615"/>
                </a:cubicBezTo>
                <a:lnTo>
                  <a:pt x="20576" y="4868"/>
                </a:lnTo>
                <a:cubicBezTo>
                  <a:pt x="20468" y="4768"/>
                  <a:pt x="20321" y="4722"/>
                  <a:pt x="20172" y="4728"/>
                </a:cubicBezTo>
                <a:close/>
                <a:moveTo>
                  <a:pt x="18322" y="6249"/>
                </a:moveTo>
                <a:cubicBezTo>
                  <a:pt x="18306" y="6249"/>
                  <a:pt x="18290" y="6255"/>
                  <a:pt x="18277" y="6266"/>
                </a:cubicBezTo>
                <a:lnTo>
                  <a:pt x="11222" y="12779"/>
                </a:lnTo>
                <a:cubicBezTo>
                  <a:pt x="11198" y="12801"/>
                  <a:pt x="11198" y="12838"/>
                  <a:pt x="11222" y="12861"/>
                </a:cubicBezTo>
                <a:lnTo>
                  <a:pt x="12727" y="14249"/>
                </a:lnTo>
                <a:cubicBezTo>
                  <a:pt x="12751" y="14272"/>
                  <a:pt x="12789" y="14272"/>
                  <a:pt x="12814" y="14249"/>
                </a:cubicBezTo>
                <a:lnTo>
                  <a:pt x="19869" y="7737"/>
                </a:lnTo>
                <a:cubicBezTo>
                  <a:pt x="19893" y="7714"/>
                  <a:pt x="19893" y="7677"/>
                  <a:pt x="19869" y="7655"/>
                </a:cubicBezTo>
                <a:lnTo>
                  <a:pt x="18366" y="6266"/>
                </a:lnTo>
                <a:cubicBezTo>
                  <a:pt x="18354" y="6255"/>
                  <a:pt x="18338" y="6249"/>
                  <a:pt x="18322" y="6249"/>
                </a:cubicBezTo>
                <a:close/>
                <a:moveTo>
                  <a:pt x="10691" y="13419"/>
                </a:moveTo>
                <a:cubicBezTo>
                  <a:pt x="10671" y="13422"/>
                  <a:pt x="10653" y="13432"/>
                  <a:pt x="10644" y="13451"/>
                </a:cubicBezTo>
                <a:lnTo>
                  <a:pt x="9401" y="15879"/>
                </a:lnTo>
                <a:cubicBezTo>
                  <a:pt x="9375" y="15929"/>
                  <a:pt x="9430" y="15979"/>
                  <a:pt x="9483" y="15955"/>
                </a:cubicBezTo>
                <a:lnTo>
                  <a:pt x="12114" y="14808"/>
                </a:lnTo>
                <a:cubicBezTo>
                  <a:pt x="12154" y="14790"/>
                  <a:pt x="12161" y="14741"/>
                  <a:pt x="12130" y="14712"/>
                </a:cubicBezTo>
                <a:lnTo>
                  <a:pt x="10745" y="13434"/>
                </a:lnTo>
                <a:cubicBezTo>
                  <a:pt x="10730" y="13420"/>
                  <a:pt x="10710" y="13416"/>
                  <a:pt x="10691" y="13419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>
              <a:defRPr b="0" sz="3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pic>
        <p:nvPicPr>
          <p:cNvPr id="318" name="lecture ppt 1.png" descr="lecture ppt 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21708" y="322616"/>
            <a:ext cx="23647068" cy="13070768"/>
          </a:xfrm>
          <a:prstGeom prst="rect">
            <a:avLst/>
          </a:prstGeom>
          <a:ln w="12700">
            <a:miter lim="400000"/>
          </a:ln>
        </p:spPr>
      </p:pic>
      <p:sp>
        <p:nvSpPr>
          <p:cNvPr id="319" name="UNIT 11 - 영작연습"/>
          <p:cNvSpPr txBox="1"/>
          <p:nvPr/>
        </p:nvSpPr>
        <p:spPr>
          <a:xfrm>
            <a:off x="741688" y="1105398"/>
            <a:ext cx="3774497" cy="7143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 b="0"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pPr/>
            <a:r>
              <a:t>UNIT 11 - 영작연습</a:t>
            </a:r>
          </a:p>
        </p:txBody>
      </p:sp>
      <p:sp>
        <p:nvSpPr>
          <p:cNvPr id="320" name="4. 그의(그가) 좋아하는 음악은 클래식입니다.…"/>
          <p:cNvSpPr txBox="1"/>
          <p:nvPr/>
        </p:nvSpPr>
        <p:spPr>
          <a:xfrm>
            <a:off x="5601406" y="3570369"/>
            <a:ext cx="9690736" cy="18319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 algn="just" defTabSz="457200">
              <a:lnSpc>
                <a:spcPts val="6800"/>
              </a:lnSpc>
              <a:spcBef>
                <a:spcPts val="5600"/>
              </a:spcBef>
              <a:defRPr b="0" sz="4000">
                <a:solidFill>
                  <a:srgbClr val="515052"/>
                </a:solidFill>
                <a:latin typeface="Source Han Sans K Bold"/>
                <a:ea typeface="Source Han Sans K Bold"/>
                <a:cs typeface="Source Han Sans K Bold"/>
                <a:sym typeface="Source Han Sans K Bold"/>
              </a:defRPr>
            </a:pPr>
            <a:r>
              <a:t>4. 그의(그가) 좋아하는 음악은 클래식입니다. </a:t>
            </a:r>
          </a:p>
          <a:p>
            <a:pPr algn="just" defTabSz="457200">
              <a:lnSpc>
                <a:spcPts val="6000"/>
              </a:lnSpc>
              <a:spcBef>
                <a:spcPts val="1700"/>
              </a:spcBef>
              <a:defRPr b="0" sz="4000">
                <a:solidFill>
                  <a:srgbClr val="515052"/>
                </a:solidFill>
                <a:latin typeface="Source Han Sans K Bold"/>
                <a:ea typeface="Source Han Sans K Bold"/>
                <a:cs typeface="Source Han Sans K Bold"/>
                <a:sym typeface="Source Han Sans K Bold"/>
              </a:defRPr>
            </a:pPr>
            <a:r>
              <a:t>      [is / his favorite music / classic] </a:t>
            </a:r>
          </a:p>
        </p:txBody>
      </p:sp>
      <p:sp>
        <p:nvSpPr>
          <p:cNvPr id="321" name="타원형"/>
          <p:cNvSpPr/>
          <p:nvPr/>
        </p:nvSpPr>
        <p:spPr>
          <a:xfrm>
            <a:off x="13566942" y="3604330"/>
            <a:ext cx="1418638" cy="806420"/>
          </a:xfrm>
          <a:prstGeom prst="ellips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b="0" sz="3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322" name="His favorite music is classic."/>
          <p:cNvSpPr txBox="1"/>
          <p:nvPr/>
        </p:nvSpPr>
        <p:spPr>
          <a:xfrm>
            <a:off x="7082755" y="10318297"/>
            <a:ext cx="7077076" cy="8794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 algn="just" defTabSz="457200">
              <a:lnSpc>
                <a:spcPts val="6000"/>
              </a:lnSpc>
              <a:spcBef>
                <a:spcPts val="1700"/>
              </a:spcBef>
              <a:defRPr b="0" sz="4000">
                <a:solidFill>
                  <a:srgbClr val="515052"/>
                </a:solidFill>
                <a:latin typeface="Source Han Sans K Bold"/>
                <a:ea typeface="Source Han Sans K Bold"/>
                <a:cs typeface="Source Han Sans K Bold"/>
                <a:sym typeface="Source Han Sans K Bold"/>
              </a:defRPr>
            </a:lvl1pPr>
          </a:lstStyle>
          <a:p>
            <a:pPr/>
            <a:r>
              <a:t>His favorite music is classic.</a:t>
            </a:r>
          </a:p>
        </p:txBody>
      </p:sp>
      <p:sp>
        <p:nvSpPr>
          <p:cNvPr id="323" name="선"/>
          <p:cNvSpPr/>
          <p:nvPr/>
        </p:nvSpPr>
        <p:spPr>
          <a:xfrm>
            <a:off x="6228653" y="4408898"/>
            <a:ext cx="5786733" cy="1"/>
          </a:xfrm>
          <a:prstGeom prst="lin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324" name="선"/>
          <p:cNvSpPr/>
          <p:nvPr/>
        </p:nvSpPr>
        <p:spPr>
          <a:xfrm>
            <a:off x="12189642" y="4408898"/>
            <a:ext cx="1456738" cy="1"/>
          </a:xfrm>
          <a:prstGeom prst="lin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1000"/>
                                        <p:tgtEl>
                                          <p:spTgt spid="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1000"/>
                                        <p:tgtEl>
                                          <p:spTgt spid="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7" dur="1000"/>
                                        <p:tgtEl>
                                          <p:spTgt spid="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Subtype="32" presetID="23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21" grpId="2"/>
      <p:bldP build="whole" bldLvl="1" animBg="1" rev="0" advAuto="0" spid="324" grpId="3"/>
      <p:bldP build="whole" bldLvl="1" animBg="1" rev="0" advAuto="0" spid="323" grpId="1"/>
      <p:bldP build="whole" bldLvl="1" animBg="1" rev="0" advAuto="0" spid="322" grpId="4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선"/>
          <p:cNvSpPr/>
          <p:nvPr/>
        </p:nvSpPr>
        <p:spPr>
          <a:xfrm>
            <a:off x="5461000" y="11201400"/>
            <a:ext cx="15145399" cy="0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327" name="문서 편집"/>
          <p:cNvSpPr/>
          <p:nvPr/>
        </p:nvSpPr>
        <p:spPr>
          <a:xfrm>
            <a:off x="5462986" y="10100064"/>
            <a:ext cx="894901" cy="9723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35" h="21600" fill="norm" stroke="1" extrusionOk="0">
                <a:moveTo>
                  <a:pt x="178" y="0"/>
                </a:moveTo>
                <a:cubicBezTo>
                  <a:pt x="80" y="0"/>
                  <a:pt x="0" y="72"/>
                  <a:pt x="0" y="162"/>
                </a:cubicBezTo>
                <a:lnTo>
                  <a:pt x="0" y="21438"/>
                </a:lnTo>
                <a:cubicBezTo>
                  <a:pt x="0" y="21528"/>
                  <a:pt x="80" y="21600"/>
                  <a:pt x="178" y="21600"/>
                </a:cubicBezTo>
                <a:lnTo>
                  <a:pt x="17891" y="21600"/>
                </a:lnTo>
                <a:cubicBezTo>
                  <a:pt x="17989" y="21600"/>
                  <a:pt x="18069" y="21528"/>
                  <a:pt x="18069" y="21438"/>
                </a:cubicBezTo>
                <a:lnTo>
                  <a:pt x="18069" y="10414"/>
                </a:lnTo>
                <a:lnTo>
                  <a:pt x="13054" y="15043"/>
                </a:lnTo>
                <a:cubicBezTo>
                  <a:pt x="12867" y="15216"/>
                  <a:pt x="12647" y="15358"/>
                  <a:pt x="12407" y="15463"/>
                </a:cubicBezTo>
                <a:lnTo>
                  <a:pt x="8385" y="17111"/>
                </a:lnTo>
                <a:cubicBezTo>
                  <a:pt x="8235" y="17177"/>
                  <a:pt x="8078" y="17032"/>
                  <a:pt x="8149" y="16892"/>
                </a:cubicBezTo>
                <a:lnTo>
                  <a:pt x="9963" y="13105"/>
                </a:lnTo>
                <a:cubicBezTo>
                  <a:pt x="10077" y="12882"/>
                  <a:pt x="10231" y="12679"/>
                  <a:pt x="10420" y="12504"/>
                </a:cubicBezTo>
                <a:lnTo>
                  <a:pt x="17644" y="5837"/>
                </a:lnTo>
                <a:lnTo>
                  <a:pt x="11926" y="5837"/>
                </a:lnTo>
                <a:cubicBezTo>
                  <a:pt x="11828" y="5837"/>
                  <a:pt x="11748" y="5765"/>
                  <a:pt x="11748" y="5674"/>
                </a:cubicBezTo>
                <a:lnTo>
                  <a:pt x="11748" y="58"/>
                </a:lnTo>
                <a:cubicBezTo>
                  <a:pt x="11748" y="26"/>
                  <a:pt x="11720" y="0"/>
                  <a:pt x="11685" y="0"/>
                </a:cubicBezTo>
                <a:lnTo>
                  <a:pt x="178" y="0"/>
                </a:lnTo>
                <a:close/>
                <a:moveTo>
                  <a:pt x="12563" y="86"/>
                </a:moveTo>
                <a:cubicBezTo>
                  <a:pt x="12541" y="94"/>
                  <a:pt x="12525" y="114"/>
                  <a:pt x="12525" y="140"/>
                </a:cubicBezTo>
                <a:lnTo>
                  <a:pt x="12525" y="4958"/>
                </a:lnTo>
                <a:cubicBezTo>
                  <a:pt x="12525" y="5048"/>
                  <a:pt x="12605" y="5120"/>
                  <a:pt x="12703" y="5120"/>
                </a:cubicBezTo>
                <a:lnTo>
                  <a:pt x="17917" y="5120"/>
                </a:lnTo>
                <a:cubicBezTo>
                  <a:pt x="17974" y="5120"/>
                  <a:pt x="18001" y="5058"/>
                  <a:pt x="17962" y="5021"/>
                </a:cubicBezTo>
                <a:lnTo>
                  <a:pt x="12632" y="99"/>
                </a:lnTo>
                <a:cubicBezTo>
                  <a:pt x="12612" y="81"/>
                  <a:pt x="12585" y="78"/>
                  <a:pt x="12563" y="86"/>
                </a:cubicBezTo>
                <a:close/>
                <a:moveTo>
                  <a:pt x="20172" y="4728"/>
                </a:moveTo>
                <a:cubicBezTo>
                  <a:pt x="20023" y="4734"/>
                  <a:pt x="19872" y="4794"/>
                  <a:pt x="19753" y="4903"/>
                </a:cubicBezTo>
                <a:lnTo>
                  <a:pt x="18916" y="5676"/>
                </a:lnTo>
                <a:cubicBezTo>
                  <a:pt x="18892" y="5699"/>
                  <a:pt x="18892" y="5736"/>
                  <a:pt x="18916" y="5758"/>
                </a:cubicBezTo>
                <a:lnTo>
                  <a:pt x="20419" y="7147"/>
                </a:lnTo>
                <a:cubicBezTo>
                  <a:pt x="20443" y="7170"/>
                  <a:pt x="20483" y="7170"/>
                  <a:pt x="20508" y="7147"/>
                </a:cubicBezTo>
                <a:lnTo>
                  <a:pt x="21345" y="6372"/>
                </a:lnTo>
                <a:cubicBezTo>
                  <a:pt x="21583" y="6154"/>
                  <a:pt x="21600" y="5815"/>
                  <a:pt x="21383" y="5615"/>
                </a:cubicBezTo>
                <a:lnTo>
                  <a:pt x="20576" y="4868"/>
                </a:lnTo>
                <a:cubicBezTo>
                  <a:pt x="20468" y="4768"/>
                  <a:pt x="20321" y="4722"/>
                  <a:pt x="20172" y="4728"/>
                </a:cubicBezTo>
                <a:close/>
                <a:moveTo>
                  <a:pt x="18322" y="6249"/>
                </a:moveTo>
                <a:cubicBezTo>
                  <a:pt x="18306" y="6249"/>
                  <a:pt x="18290" y="6255"/>
                  <a:pt x="18277" y="6266"/>
                </a:cubicBezTo>
                <a:lnTo>
                  <a:pt x="11222" y="12779"/>
                </a:lnTo>
                <a:cubicBezTo>
                  <a:pt x="11198" y="12801"/>
                  <a:pt x="11198" y="12838"/>
                  <a:pt x="11222" y="12861"/>
                </a:cubicBezTo>
                <a:lnTo>
                  <a:pt x="12727" y="14249"/>
                </a:lnTo>
                <a:cubicBezTo>
                  <a:pt x="12751" y="14272"/>
                  <a:pt x="12789" y="14272"/>
                  <a:pt x="12814" y="14249"/>
                </a:cubicBezTo>
                <a:lnTo>
                  <a:pt x="19869" y="7737"/>
                </a:lnTo>
                <a:cubicBezTo>
                  <a:pt x="19893" y="7714"/>
                  <a:pt x="19893" y="7677"/>
                  <a:pt x="19869" y="7655"/>
                </a:cubicBezTo>
                <a:lnTo>
                  <a:pt x="18366" y="6266"/>
                </a:lnTo>
                <a:cubicBezTo>
                  <a:pt x="18354" y="6255"/>
                  <a:pt x="18338" y="6249"/>
                  <a:pt x="18322" y="6249"/>
                </a:cubicBezTo>
                <a:close/>
                <a:moveTo>
                  <a:pt x="10691" y="13419"/>
                </a:moveTo>
                <a:cubicBezTo>
                  <a:pt x="10671" y="13422"/>
                  <a:pt x="10653" y="13432"/>
                  <a:pt x="10644" y="13451"/>
                </a:cubicBezTo>
                <a:lnTo>
                  <a:pt x="9401" y="15879"/>
                </a:lnTo>
                <a:cubicBezTo>
                  <a:pt x="9375" y="15929"/>
                  <a:pt x="9430" y="15979"/>
                  <a:pt x="9483" y="15955"/>
                </a:cubicBezTo>
                <a:lnTo>
                  <a:pt x="12114" y="14808"/>
                </a:lnTo>
                <a:cubicBezTo>
                  <a:pt x="12154" y="14790"/>
                  <a:pt x="12161" y="14741"/>
                  <a:pt x="12130" y="14712"/>
                </a:cubicBezTo>
                <a:lnTo>
                  <a:pt x="10745" y="13434"/>
                </a:lnTo>
                <a:cubicBezTo>
                  <a:pt x="10730" y="13420"/>
                  <a:pt x="10710" y="13416"/>
                  <a:pt x="10691" y="13419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>
              <a:defRPr b="0" sz="3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pic>
        <p:nvPicPr>
          <p:cNvPr id="328" name="lecture ppt 1.png" descr="lecture ppt 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21708" y="322616"/>
            <a:ext cx="23647068" cy="13070768"/>
          </a:xfrm>
          <a:prstGeom prst="rect">
            <a:avLst/>
          </a:prstGeom>
          <a:ln w="12700">
            <a:miter lim="400000"/>
          </a:ln>
        </p:spPr>
      </p:pic>
      <p:sp>
        <p:nvSpPr>
          <p:cNvPr id="329" name="UNIT 11 - 영작연습"/>
          <p:cNvSpPr txBox="1"/>
          <p:nvPr/>
        </p:nvSpPr>
        <p:spPr>
          <a:xfrm>
            <a:off x="741688" y="1105398"/>
            <a:ext cx="3774497" cy="7143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 b="0"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pPr/>
            <a:r>
              <a:t>UNIT 11 - 영작연습</a:t>
            </a:r>
          </a:p>
        </p:txBody>
      </p:sp>
      <p:sp>
        <p:nvSpPr>
          <p:cNvPr id="330" name="5. 그들의(그들이) 좋아하는 가수는 BTS입니다.…"/>
          <p:cNvSpPr txBox="1"/>
          <p:nvPr/>
        </p:nvSpPr>
        <p:spPr>
          <a:xfrm>
            <a:off x="5601406" y="3570369"/>
            <a:ext cx="10171304" cy="18319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 algn="just" defTabSz="457200">
              <a:lnSpc>
                <a:spcPts val="6800"/>
              </a:lnSpc>
              <a:spcBef>
                <a:spcPts val="5600"/>
              </a:spcBef>
              <a:defRPr b="0" sz="4000">
                <a:solidFill>
                  <a:srgbClr val="515052"/>
                </a:solidFill>
                <a:latin typeface="Source Han Sans K Bold"/>
                <a:ea typeface="Source Han Sans K Bold"/>
                <a:cs typeface="Source Han Sans K Bold"/>
                <a:sym typeface="Source Han Sans K Bold"/>
              </a:defRPr>
            </a:pPr>
            <a:r>
              <a:t>5. 그들의(그들이) 좋아하는 가수는 BTS입니다. </a:t>
            </a:r>
          </a:p>
          <a:p>
            <a:pPr algn="just" defTabSz="457200">
              <a:lnSpc>
                <a:spcPts val="6000"/>
              </a:lnSpc>
              <a:spcBef>
                <a:spcPts val="1700"/>
              </a:spcBef>
              <a:defRPr b="0" sz="4000">
                <a:solidFill>
                  <a:srgbClr val="515052"/>
                </a:solidFill>
                <a:latin typeface="Source Han Sans K Bold"/>
                <a:ea typeface="Source Han Sans K Bold"/>
                <a:cs typeface="Source Han Sans K Bold"/>
                <a:sym typeface="Source Han Sans K Bold"/>
              </a:defRPr>
            </a:pPr>
            <a:r>
              <a:t>     [BTS / is / their favorite singer] </a:t>
            </a:r>
          </a:p>
        </p:txBody>
      </p:sp>
      <p:sp>
        <p:nvSpPr>
          <p:cNvPr id="331" name="타원형"/>
          <p:cNvSpPr/>
          <p:nvPr/>
        </p:nvSpPr>
        <p:spPr>
          <a:xfrm>
            <a:off x="14074942" y="3604330"/>
            <a:ext cx="1418638" cy="806420"/>
          </a:xfrm>
          <a:prstGeom prst="ellips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b="0" sz="3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332" name="Their favorite singer is BTS."/>
          <p:cNvSpPr txBox="1"/>
          <p:nvPr/>
        </p:nvSpPr>
        <p:spPr>
          <a:xfrm>
            <a:off x="7082755" y="10318297"/>
            <a:ext cx="6950076" cy="8794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 algn="just" defTabSz="457200">
              <a:lnSpc>
                <a:spcPts val="6000"/>
              </a:lnSpc>
              <a:spcBef>
                <a:spcPts val="1700"/>
              </a:spcBef>
              <a:defRPr b="0" sz="4000">
                <a:solidFill>
                  <a:srgbClr val="515052"/>
                </a:solidFill>
                <a:latin typeface="Source Han Sans K Bold"/>
                <a:ea typeface="Source Han Sans K Bold"/>
                <a:cs typeface="Source Han Sans K Bold"/>
                <a:sym typeface="Source Han Sans K Bold"/>
              </a:defRPr>
            </a:lvl1pPr>
          </a:lstStyle>
          <a:p>
            <a:pPr/>
            <a:r>
              <a:t>Their favorite singer is BTS.</a:t>
            </a:r>
          </a:p>
        </p:txBody>
      </p:sp>
      <p:sp>
        <p:nvSpPr>
          <p:cNvPr id="333" name="선"/>
          <p:cNvSpPr/>
          <p:nvPr/>
        </p:nvSpPr>
        <p:spPr>
          <a:xfrm>
            <a:off x="6228653" y="4408898"/>
            <a:ext cx="6674494" cy="1"/>
          </a:xfrm>
          <a:prstGeom prst="lin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334" name="선"/>
          <p:cNvSpPr/>
          <p:nvPr/>
        </p:nvSpPr>
        <p:spPr>
          <a:xfrm>
            <a:off x="13132479" y="4408898"/>
            <a:ext cx="894901" cy="1"/>
          </a:xfrm>
          <a:prstGeom prst="lin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1000"/>
                                        <p:tgtEl>
                                          <p:spTgt spid="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1000"/>
                                        <p:tgtEl>
                                          <p:spTgt spid="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7" dur="1000"/>
                                        <p:tgtEl>
                                          <p:spTgt spid="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Subtype="32" presetID="23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34" grpId="3"/>
      <p:bldP build="whole" bldLvl="1" animBg="1" rev="0" advAuto="0" spid="333" grpId="1"/>
      <p:bldP build="whole" bldLvl="1" animBg="1" rev="0" advAuto="0" spid="331" grpId="2"/>
      <p:bldP build="whole" bldLvl="1" animBg="1" rev="0" advAuto="0" spid="332" grpId="4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선"/>
          <p:cNvSpPr/>
          <p:nvPr/>
        </p:nvSpPr>
        <p:spPr>
          <a:xfrm>
            <a:off x="5461000" y="11201400"/>
            <a:ext cx="15145399" cy="0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337" name="문서 편집"/>
          <p:cNvSpPr/>
          <p:nvPr/>
        </p:nvSpPr>
        <p:spPr>
          <a:xfrm>
            <a:off x="5462986" y="10100064"/>
            <a:ext cx="894901" cy="9723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35" h="21600" fill="norm" stroke="1" extrusionOk="0">
                <a:moveTo>
                  <a:pt x="178" y="0"/>
                </a:moveTo>
                <a:cubicBezTo>
                  <a:pt x="80" y="0"/>
                  <a:pt x="0" y="72"/>
                  <a:pt x="0" y="162"/>
                </a:cubicBezTo>
                <a:lnTo>
                  <a:pt x="0" y="21438"/>
                </a:lnTo>
                <a:cubicBezTo>
                  <a:pt x="0" y="21528"/>
                  <a:pt x="80" y="21600"/>
                  <a:pt x="178" y="21600"/>
                </a:cubicBezTo>
                <a:lnTo>
                  <a:pt x="17891" y="21600"/>
                </a:lnTo>
                <a:cubicBezTo>
                  <a:pt x="17989" y="21600"/>
                  <a:pt x="18069" y="21528"/>
                  <a:pt x="18069" y="21438"/>
                </a:cubicBezTo>
                <a:lnTo>
                  <a:pt x="18069" y="10414"/>
                </a:lnTo>
                <a:lnTo>
                  <a:pt x="13054" y="15043"/>
                </a:lnTo>
                <a:cubicBezTo>
                  <a:pt x="12867" y="15216"/>
                  <a:pt x="12647" y="15358"/>
                  <a:pt x="12407" y="15463"/>
                </a:cubicBezTo>
                <a:lnTo>
                  <a:pt x="8385" y="17111"/>
                </a:lnTo>
                <a:cubicBezTo>
                  <a:pt x="8235" y="17177"/>
                  <a:pt x="8078" y="17032"/>
                  <a:pt x="8149" y="16892"/>
                </a:cubicBezTo>
                <a:lnTo>
                  <a:pt x="9963" y="13105"/>
                </a:lnTo>
                <a:cubicBezTo>
                  <a:pt x="10077" y="12882"/>
                  <a:pt x="10231" y="12679"/>
                  <a:pt x="10420" y="12504"/>
                </a:cubicBezTo>
                <a:lnTo>
                  <a:pt x="17644" y="5837"/>
                </a:lnTo>
                <a:lnTo>
                  <a:pt x="11926" y="5837"/>
                </a:lnTo>
                <a:cubicBezTo>
                  <a:pt x="11828" y="5837"/>
                  <a:pt x="11748" y="5765"/>
                  <a:pt x="11748" y="5674"/>
                </a:cubicBezTo>
                <a:lnTo>
                  <a:pt x="11748" y="58"/>
                </a:lnTo>
                <a:cubicBezTo>
                  <a:pt x="11748" y="26"/>
                  <a:pt x="11720" y="0"/>
                  <a:pt x="11685" y="0"/>
                </a:cubicBezTo>
                <a:lnTo>
                  <a:pt x="178" y="0"/>
                </a:lnTo>
                <a:close/>
                <a:moveTo>
                  <a:pt x="12563" y="86"/>
                </a:moveTo>
                <a:cubicBezTo>
                  <a:pt x="12541" y="94"/>
                  <a:pt x="12525" y="114"/>
                  <a:pt x="12525" y="140"/>
                </a:cubicBezTo>
                <a:lnTo>
                  <a:pt x="12525" y="4958"/>
                </a:lnTo>
                <a:cubicBezTo>
                  <a:pt x="12525" y="5048"/>
                  <a:pt x="12605" y="5120"/>
                  <a:pt x="12703" y="5120"/>
                </a:cubicBezTo>
                <a:lnTo>
                  <a:pt x="17917" y="5120"/>
                </a:lnTo>
                <a:cubicBezTo>
                  <a:pt x="17974" y="5120"/>
                  <a:pt x="18001" y="5058"/>
                  <a:pt x="17962" y="5021"/>
                </a:cubicBezTo>
                <a:lnTo>
                  <a:pt x="12632" y="99"/>
                </a:lnTo>
                <a:cubicBezTo>
                  <a:pt x="12612" y="81"/>
                  <a:pt x="12585" y="78"/>
                  <a:pt x="12563" y="86"/>
                </a:cubicBezTo>
                <a:close/>
                <a:moveTo>
                  <a:pt x="20172" y="4728"/>
                </a:moveTo>
                <a:cubicBezTo>
                  <a:pt x="20023" y="4734"/>
                  <a:pt x="19872" y="4794"/>
                  <a:pt x="19753" y="4903"/>
                </a:cubicBezTo>
                <a:lnTo>
                  <a:pt x="18916" y="5676"/>
                </a:lnTo>
                <a:cubicBezTo>
                  <a:pt x="18892" y="5699"/>
                  <a:pt x="18892" y="5736"/>
                  <a:pt x="18916" y="5758"/>
                </a:cubicBezTo>
                <a:lnTo>
                  <a:pt x="20419" y="7147"/>
                </a:lnTo>
                <a:cubicBezTo>
                  <a:pt x="20443" y="7170"/>
                  <a:pt x="20483" y="7170"/>
                  <a:pt x="20508" y="7147"/>
                </a:cubicBezTo>
                <a:lnTo>
                  <a:pt x="21345" y="6372"/>
                </a:lnTo>
                <a:cubicBezTo>
                  <a:pt x="21583" y="6154"/>
                  <a:pt x="21600" y="5815"/>
                  <a:pt x="21383" y="5615"/>
                </a:cubicBezTo>
                <a:lnTo>
                  <a:pt x="20576" y="4868"/>
                </a:lnTo>
                <a:cubicBezTo>
                  <a:pt x="20468" y="4768"/>
                  <a:pt x="20321" y="4722"/>
                  <a:pt x="20172" y="4728"/>
                </a:cubicBezTo>
                <a:close/>
                <a:moveTo>
                  <a:pt x="18322" y="6249"/>
                </a:moveTo>
                <a:cubicBezTo>
                  <a:pt x="18306" y="6249"/>
                  <a:pt x="18290" y="6255"/>
                  <a:pt x="18277" y="6266"/>
                </a:cubicBezTo>
                <a:lnTo>
                  <a:pt x="11222" y="12779"/>
                </a:lnTo>
                <a:cubicBezTo>
                  <a:pt x="11198" y="12801"/>
                  <a:pt x="11198" y="12838"/>
                  <a:pt x="11222" y="12861"/>
                </a:cubicBezTo>
                <a:lnTo>
                  <a:pt x="12727" y="14249"/>
                </a:lnTo>
                <a:cubicBezTo>
                  <a:pt x="12751" y="14272"/>
                  <a:pt x="12789" y="14272"/>
                  <a:pt x="12814" y="14249"/>
                </a:cubicBezTo>
                <a:lnTo>
                  <a:pt x="19869" y="7737"/>
                </a:lnTo>
                <a:cubicBezTo>
                  <a:pt x="19893" y="7714"/>
                  <a:pt x="19893" y="7677"/>
                  <a:pt x="19869" y="7655"/>
                </a:cubicBezTo>
                <a:lnTo>
                  <a:pt x="18366" y="6266"/>
                </a:lnTo>
                <a:cubicBezTo>
                  <a:pt x="18354" y="6255"/>
                  <a:pt x="18338" y="6249"/>
                  <a:pt x="18322" y="6249"/>
                </a:cubicBezTo>
                <a:close/>
                <a:moveTo>
                  <a:pt x="10691" y="13419"/>
                </a:moveTo>
                <a:cubicBezTo>
                  <a:pt x="10671" y="13422"/>
                  <a:pt x="10653" y="13432"/>
                  <a:pt x="10644" y="13451"/>
                </a:cubicBezTo>
                <a:lnTo>
                  <a:pt x="9401" y="15879"/>
                </a:lnTo>
                <a:cubicBezTo>
                  <a:pt x="9375" y="15929"/>
                  <a:pt x="9430" y="15979"/>
                  <a:pt x="9483" y="15955"/>
                </a:cubicBezTo>
                <a:lnTo>
                  <a:pt x="12114" y="14808"/>
                </a:lnTo>
                <a:cubicBezTo>
                  <a:pt x="12154" y="14790"/>
                  <a:pt x="12161" y="14741"/>
                  <a:pt x="12130" y="14712"/>
                </a:cubicBezTo>
                <a:lnTo>
                  <a:pt x="10745" y="13434"/>
                </a:lnTo>
                <a:cubicBezTo>
                  <a:pt x="10730" y="13420"/>
                  <a:pt x="10710" y="13416"/>
                  <a:pt x="10691" y="13419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>
              <a:defRPr b="0" sz="3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pic>
        <p:nvPicPr>
          <p:cNvPr id="338" name="lecture ppt 1.png" descr="lecture ppt 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21708" y="322616"/>
            <a:ext cx="23647068" cy="13070768"/>
          </a:xfrm>
          <a:prstGeom prst="rect">
            <a:avLst/>
          </a:prstGeom>
          <a:ln w="12700">
            <a:miter lim="400000"/>
          </a:ln>
        </p:spPr>
      </p:pic>
      <p:sp>
        <p:nvSpPr>
          <p:cNvPr id="339" name="UNIT 11 - 영작연습"/>
          <p:cNvSpPr txBox="1"/>
          <p:nvPr/>
        </p:nvSpPr>
        <p:spPr>
          <a:xfrm>
            <a:off x="741688" y="1105398"/>
            <a:ext cx="3774497" cy="7143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 b="0"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pPr/>
            <a:r>
              <a:t>UNIT 11 - 영작연습</a:t>
            </a:r>
          </a:p>
        </p:txBody>
      </p:sp>
      <p:sp>
        <p:nvSpPr>
          <p:cNvPr id="340" name="6. 그들의(그들이) 좋아하는 음식은 스파게티입니다.…"/>
          <p:cNvSpPr txBox="1"/>
          <p:nvPr/>
        </p:nvSpPr>
        <p:spPr>
          <a:xfrm>
            <a:off x="5601406" y="3570369"/>
            <a:ext cx="11092816" cy="18319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 algn="just" defTabSz="457200">
              <a:lnSpc>
                <a:spcPts val="6800"/>
              </a:lnSpc>
              <a:spcBef>
                <a:spcPts val="5600"/>
              </a:spcBef>
              <a:defRPr b="0" sz="4000">
                <a:solidFill>
                  <a:srgbClr val="515052"/>
                </a:solidFill>
                <a:latin typeface="Source Han Sans K Bold"/>
                <a:ea typeface="Source Han Sans K Bold"/>
                <a:cs typeface="Source Han Sans K Bold"/>
                <a:sym typeface="Source Han Sans K Bold"/>
              </a:defRPr>
            </a:pPr>
            <a:r>
              <a:t>6. 그들의(그들이) 좋아하는 음식은 스파게티입니다. </a:t>
            </a:r>
          </a:p>
          <a:p>
            <a:pPr algn="just" defTabSz="457200">
              <a:lnSpc>
                <a:spcPts val="6000"/>
              </a:lnSpc>
              <a:spcBef>
                <a:spcPts val="1700"/>
              </a:spcBef>
              <a:defRPr b="0" sz="4000">
                <a:solidFill>
                  <a:srgbClr val="515052"/>
                </a:solidFill>
                <a:latin typeface="Source Han Sans K Bold"/>
                <a:ea typeface="Source Han Sans K Bold"/>
                <a:cs typeface="Source Han Sans K Bold"/>
                <a:sym typeface="Source Han Sans K Bold"/>
              </a:defRPr>
            </a:pPr>
            <a:r>
              <a:t>     [spaghetti / their favorite food / is] </a:t>
            </a:r>
          </a:p>
        </p:txBody>
      </p:sp>
      <p:sp>
        <p:nvSpPr>
          <p:cNvPr id="341" name="타원형"/>
          <p:cNvSpPr/>
          <p:nvPr/>
        </p:nvSpPr>
        <p:spPr>
          <a:xfrm>
            <a:off x="14963942" y="3604330"/>
            <a:ext cx="1418638" cy="806420"/>
          </a:xfrm>
          <a:prstGeom prst="ellips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b="0" sz="3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342" name="Their favorite food is spaghetti."/>
          <p:cNvSpPr txBox="1"/>
          <p:nvPr/>
        </p:nvSpPr>
        <p:spPr>
          <a:xfrm>
            <a:off x="7082755" y="10318297"/>
            <a:ext cx="7965060" cy="8794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 algn="just" defTabSz="457200">
              <a:lnSpc>
                <a:spcPts val="6000"/>
              </a:lnSpc>
              <a:spcBef>
                <a:spcPts val="1700"/>
              </a:spcBef>
              <a:defRPr b="0" sz="4000">
                <a:solidFill>
                  <a:srgbClr val="515052"/>
                </a:solidFill>
                <a:latin typeface="Source Han Sans K Bold"/>
                <a:ea typeface="Source Han Sans K Bold"/>
                <a:cs typeface="Source Han Sans K Bold"/>
                <a:sym typeface="Source Han Sans K Bold"/>
              </a:defRPr>
            </a:lvl1pPr>
          </a:lstStyle>
          <a:p>
            <a:pPr/>
            <a:r>
              <a:t>Their favorite food is spaghetti.</a:t>
            </a:r>
          </a:p>
        </p:txBody>
      </p:sp>
      <p:sp>
        <p:nvSpPr>
          <p:cNvPr id="343" name="선"/>
          <p:cNvSpPr/>
          <p:nvPr/>
        </p:nvSpPr>
        <p:spPr>
          <a:xfrm>
            <a:off x="6228653" y="4408898"/>
            <a:ext cx="6674494" cy="1"/>
          </a:xfrm>
          <a:prstGeom prst="lin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344" name="선"/>
          <p:cNvSpPr/>
          <p:nvPr/>
        </p:nvSpPr>
        <p:spPr>
          <a:xfrm>
            <a:off x="13132479" y="4408898"/>
            <a:ext cx="1583081" cy="1"/>
          </a:xfrm>
          <a:prstGeom prst="lin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1000"/>
                                        <p:tgtEl>
                                          <p:spTgt spid="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1000"/>
                                        <p:tgtEl>
                                          <p:spTgt spid="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7" dur="1000"/>
                                        <p:tgtEl>
                                          <p:spTgt spid="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Subtype="32" presetID="23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43" grpId="1"/>
      <p:bldP build="whole" bldLvl="1" animBg="1" rev="0" advAuto="0" spid="341" grpId="2"/>
      <p:bldP build="whole" bldLvl="1" animBg="1" rev="0" advAuto="0" spid="344" grpId="3"/>
      <p:bldP build="whole" bldLvl="1" animBg="1" rev="0" advAuto="0" spid="342" grpId="4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선"/>
          <p:cNvSpPr/>
          <p:nvPr/>
        </p:nvSpPr>
        <p:spPr>
          <a:xfrm>
            <a:off x="5461000" y="11201400"/>
            <a:ext cx="15145399" cy="0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347" name="문서 편집"/>
          <p:cNvSpPr/>
          <p:nvPr/>
        </p:nvSpPr>
        <p:spPr>
          <a:xfrm>
            <a:off x="5462986" y="10100064"/>
            <a:ext cx="894901" cy="9723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35" h="21600" fill="norm" stroke="1" extrusionOk="0">
                <a:moveTo>
                  <a:pt x="178" y="0"/>
                </a:moveTo>
                <a:cubicBezTo>
                  <a:pt x="80" y="0"/>
                  <a:pt x="0" y="72"/>
                  <a:pt x="0" y="162"/>
                </a:cubicBezTo>
                <a:lnTo>
                  <a:pt x="0" y="21438"/>
                </a:lnTo>
                <a:cubicBezTo>
                  <a:pt x="0" y="21528"/>
                  <a:pt x="80" y="21600"/>
                  <a:pt x="178" y="21600"/>
                </a:cubicBezTo>
                <a:lnTo>
                  <a:pt x="17891" y="21600"/>
                </a:lnTo>
                <a:cubicBezTo>
                  <a:pt x="17989" y="21600"/>
                  <a:pt x="18069" y="21528"/>
                  <a:pt x="18069" y="21438"/>
                </a:cubicBezTo>
                <a:lnTo>
                  <a:pt x="18069" y="10414"/>
                </a:lnTo>
                <a:lnTo>
                  <a:pt x="13054" y="15043"/>
                </a:lnTo>
                <a:cubicBezTo>
                  <a:pt x="12867" y="15216"/>
                  <a:pt x="12647" y="15358"/>
                  <a:pt x="12407" y="15463"/>
                </a:cubicBezTo>
                <a:lnTo>
                  <a:pt x="8385" y="17111"/>
                </a:lnTo>
                <a:cubicBezTo>
                  <a:pt x="8235" y="17177"/>
                  <a:pt x="8078" y="17032"/>
                  <a:pt x="8149" y="16892"/>
                </a:cubicBezTo>
                <a:lnTo>
                  <a:pt x="9963" y="13105"/>
                </a:lnTo>
                <a:cubicBezTo>
                  <a:pt x="10077" y="12882"/>
                  <a:pt x="10231" y="12679"/>
                  <a:pt x="10420" y="12504"/>
                </a:cubicBezTo>
                <a:lnTo>
                  <a:pt x="17644" y="5837"/>
                </a:lnTo>
                <a:lnTo>
                  <a:pt x="11926" y="5837"/>
                </a:lnTo>
                <a:cubicBezTo>
                  <a:pt x="11828" y="5837"/>
                  <a:pt x="11748" y="5765"/>
                  <a:pt x="11748" y="5674"/>
                </a:cubicBezTo>
                <a:lnTo>
                  <a:pt x="11748" y="58"/>
                </a:lnTo>
                <a:cubicBezTo>
                  <a:pt x="11748" y="26"/>
                  <a:pt x="11720" y="0"/>
                  <a:pt x="11685" y="0"/>
                </a:cubicBezTo>
                <a:lnTo>
                  <a:pt x="178" y="0"/>
                </a:lnTo>
                <a:close/>
                <a:moveTo>
                  <a:pt x="12563" y="86"/>
                </a:moveTo>
                <a:cubicBezTo>
                  <a:pt x="12541" y="94"/>
                  <a:pt x="12525" y="114"/>
                  <a:pt x="12525" y="140"/>
                </a:cubicBezTo>
                <a:lnTo>
                  <a:pt x="12525" y="4958"/>
                </a:lnTo>
                <a:cubicBezTo>
                  <a:pt x="12525" y="5048"/>
                  <a:pt x="12605" y="5120"/>
                  <a:pt x="12703" y="5120"/>
                </a:cubicBezTo>
                <a:lnTo>
                  <a:pt x="17917" y="5120"/>
                </a:lnTo>
                <a:cubicBezTo>
                  <a:pt x="17974" y="5120"/>
                  <a:pt x="18001" y="5058"/>
                  <a:pt x="17962" y="5021"/>
                </a:cubicBezTo>
                <a:lnTo>
                  <a:pt x="12632" y="99"/>
                </a:lnTo>
                <a:cubicBezTo>
                  <a:pt x="12612" y="81"/>
                  <a:pt x="12585" y="78"/>
                  <a:pt x="12563" y="86"/>
                </a:cubicBezTo>
                <a:close/>
                <a:moveTo>
                  <a:pt x="20172" y="4728"/>
                </a:moveTo>
                <a:cubicBezTo>
                  <a:pt x="20023" y="4734"/>
                  <a:pt x="19872" y="4794"/>
                  <a:pt x="19753" y="4903"/>
                </a:cubicBezTo>
                <a:lnTo>
                  <a:pt x="18916" y="5676"/>
                </a:lnTo>
                <a:cubicBezTo>
                  <a:pt x="18892" y="5699"/>
                  <a:pt x="18892" y="5736"/>
                  <a:pt x="18916" y="5758"/>
                </a:cubicBezTo>
                <a:lnTo>
                  <a:pt x="20419" y="7147"/>
                </a:lnTo>
                <a:cubicBezTo>
                  <a:pt x="20443" y="7170"/>
                  <a:pt x="20483" y="7170"/>
                  <a:pt x="20508" y="7147"/>
                </a:cubicBezTo>
                <a:lnTo>
                  <a:pt x="21345" y="6372"/>
                </a:lnTo>
                <a:cubicBezTo>
                  <a:pt x="21583" y="6154"/>
                  <a:pt x="21600" y="5815"/>
                  <a:pt x="21383" y="5615"/>
                </a:cubicBezTo>
                <a:lnTo>
                  <a:pt x="20576" y="4868"/>
                </a:lnTo>
                <a:cubicBezTo>
                  <a:pt x="20468" y="4768"/>
                  <a:pt x="20321" y="4722"/>
                  <a:pt x="20172" y="4728"/>
                </a:cubicBezTo>
                <a:close/>
                <a:moveTo>
                  <a:pt x="18322" y="6249"/>
                </a:moveTo>
                <a:cubicBezTo>
                  <a:pt x="18306" y="6249"/>
                  <a:pt x="18290" y="6255"/>
                  <a:pt x="18277" y="6266"/>
                </a:cubicBezTo>
                <a:lnTo>
                  <a:pt x="11222" y="12779"/>
                </a:lnTo>
                <a:cubicBezTo>
                  <a:pt x="11198" y="12801"/>
                  <a:pt x="11198" y="12838"/>
                  <a:pt x="11222" y="12861"/>
                </a:cubicBezTo>
                <a:lnTo>
                  <a:pt x="12727" y="14249"/>
                </a:lnTo>
                <a:cubicBezTo>
                  <a:pt x="12751" y="14272"/>
                  <a:pt x="12789" y="14272"/>
                  <a:pt x="12814" y="14249"/>
                </a:cubicBezTo>
                <a:lnTo>
                  <a:pt x="19869" y="7737"/>
                </a:lnTo>
                <a:cubicBezTo>
                  <a:pt x="19893" y="7714"/>
                  <a:pt x="19893" y="7677"/>
                  <a:pt x="19869" y="7655"/>
                </a:cubicBezTo>
                <a:lnTo>
                  <a:pt x="18366" y="6266"/>
                </a:lnTo>
                <a:cubicBezTo>
                  <a:pt x="18354" y="6255"/>
                  <a:pt x="18338" y="6249"/>
                  <a:pt x="18322" y="6249"/>
                </a:cubicBezTo>
                <a:close/>
                <a:moveTo>
                  <a:pt x="10691" y="13419"/>
                </a:moveTo>
                <a:cubicBezTo>
                  <a:pt x="10671" y="13422"/>
                  <a:pt x="10653" y="13432"/>
                  <a:pt x="10644" y="13451"/>
                </a:cubicBezTo>
                <a:lnTo>
                  <a:pt x="9401" y="15879"/>
                </a:lnTo>
                <a:cubicBezTo>
                  <a:pt x="9375" y="15929"/>
                  <a:pt x="9430" y="15979"/>
                  <a:pt x="9483" y="15955"/>
                </a:cubicBezTo>
                <a:lnTo>
                  <a:pt x="12114" y="14808"/>
                </a:lnTo>
                <a:cubicBezTo>
                  <a:pt x="12154" y="14790"/>
                  <a:pt x="12161" y="14741"/>
                  <a:pt x="12130" y="14712"/>
                </a:cubicBezTo>
                <a:lnTo>
                  <a:pt x="10745" y="13434"/>
                </a:lnTo>
                <a:cubicBezTo>
                  <a:pt x="10730" y="13420"/>
                  <a:pt x="10710" y="13416"/>
                  <a:pt x="10691" y="13419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>
              <a:defRPr b="0" sz="3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pic>
        <p:nvPicPr>
          <p:cNvPr id="348" name="lecture ppt 1.png" descr="lecture ppt 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21708" y="322616"/>
            <a:ext cx="23647068" cy="13070768"/>
          </a:xfrm>
          <a:prstGeom prst="rect">
            <a:avLst/>
          </a:prstGeom>
          <a:ln w="12700">
            <a:miter lim="400000"/>
          </a:ln>
        </p:spPr>
      </p:pic>
      <p:sp>
        <p:nvSpPr>
          <p:cNvPr id="349" name="UNIT 11 - 영작연습"/>
          <p:cNvSpPr txBox="1"/>
          <p:nvPr/>
        </p:nvSpPr>
        <p:spPr>
          <a:xfrm>
            <a:off x="741688" y="1105398"/>
            <a:ext cx="3774497" cy="7143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 b="0"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pPr/>
            <a:r>
              <a:t>UNIT 11 - 영작연습</a:t>
            </a:r>
          </a:p>
        </p:txBody>
      </p:sp>
      <p:sp>
        <p:nvSpPr>
          <p:cNvPr id="350" name="7. 우리의(우리가) 좋아하는 개는 골든 리트리버입니다.…"/>
          <p:cNvSpPr txBox="1"/>
          <p:nvPr/>
        </p:nvSpPr>
        <p:spPr>
          <a:xfrm>
            <a:off x="5601406" y="3570369"/>
            <a:ext cx="11675492" cy="18319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 algn="just" defTabSz="457200">
              <a:lnSpc>
                <a:spcPts val="6800"/>
              </a:lnSpc>
              <a:spcBef>
                <a:spcPts val="5600"/>
              </a:spcBef>
              <a:defRPr b="0" sz="4000">
                <a:solidFill>
                  <a:srgbClr val="515052"/>
                </a:solidFill>
                <a:latin typeface="Source Han Sans K Bold"/>
                <a:ea typeface="Source Han Sans K Bold"/>
                <a:cs typeface="Source Han Sans K Bold"/>
                <a:sym typeface="Source Han Sans K Bold"/>
              </a:defRPr>
            </a:pPr>
            <a:r>
              <a:t>7. 우리의(우리가) 좋아하는 개는 골든 리트리버입니다. </a:t>
            </a:r>
          </a:p>
          <a:p>
            <a:pPr algn="just" defTabSz="457200">
              <a:lnSpc>
                <a:spcPts val="6000"/>
              </a:lnSpc>
              <a:spcBef>
                <a:spcPts val="1700"/>
              </a:spcBef>
              <a:defRPr b="0" sz="4000">
                <a:solidFill>
                  <a:srgbClr val="515052"/>
                </a:solidFill>
                <a:latin typeface="Source Han Sans K Bold"/>
                <a:ea typeface="Source Han Sans K Bold"/>
                <a:cs typeface="Source Han Sans K Bold"/>
                <a:sym typeface="Source Han Sans K Bold"/>
              </a:defRPr>
            </a:pPr>
            <a:r>
              <a:t>     [our favorite dog / Golden Retriever / is] </a:t>
            </a:r>
          </a:p>
        </p:txBody>
      </p:sp>
      <p:sp>
        <p:nvSpPr>
          <p:cNvPr id="351" name="타원형"/>
          <p:cNvSpPr/>
          <p:nvPr/>
        </p:nvSpPr>
        <p:spPr>
          <a:xfrm>
            <a:off x="15471942" y="3604330"/>
            <a:ext cx="1418638" cy="806420"/>
          </a:xfrm>
          <a:prstGeom prst="ellips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b="0" sz="3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352" name="Our favorite dog is Golden Retriever."/>
          <p:cNvSpPr txBox="1"/>
          <p:nvPr/>
        </p:nvSpPr>
        <p:spPr>
          <a:xfrm>
            <a:off x="7082755" y="10318297"/>
            <a:ext cx="9208136" cy="8794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 algn="just" defTabSz="457200">
              <a:lnSpc>
                <a:spcPts val="6000"/>
              </a:lnSpc>
              <a:spcBef>
                <a:spcPts val="1700"/>
              </a:spcBef>
              <a:defRPr b="0" sz="4000">
                <a:solidFill>
                  <a:srgbClr val="515052"/>
                </a:solidFill>
                <a:latin typeface="Source Han Sans K Bold"/>
                <a:ea typeface="Source Han Sans K Bold"/>
                <a:cs typeface="Source Han Sans K Bold"/>
                <a:sym typeface="Source Han Sans K Bold"/>
              </a:defRPr>
            </a:lvl1pPr>
          </a:lstStyle>
          <a:p>
            <a:pPr/>
            <a:r>
              <a:t>Our favorite dog is Golden Retriever.</a:t>
            </a:r>
          </a:p>
        </p:txBody>
      </p:sp>
      <p:sp>
        <p:nvSpPr>
          <p:cNvPr id="353" name="선"/>
          <p:cNvSpPr/>
          <p:nvPr/>
        </p:nvSpPr>
        <p:spPr>
          <a:xfrm>
            <a:off x="6228653" y="4408898"/>
            <a:ext cx="6166494" cy="1"/>
          </a:xfrm>
          <a:prstGeom prst="lin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354" name="선"/>
          <p:cNvSpPr/>
          <p:nvPr/>
        </p:nvSpPr>
        <p:spPr>
          <a:xfrm>
            <a:off x="12671624" y="4408898"/>
            <a:ext cx="2854597" cy="1"/>
          </a:xfrm>
          <a:prstGeom prst="lin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1000"/>
                                        <p:tgtEl>
                                          <p:spTgt spid="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1000"/>
                                        <p:tgtEl>
                                          <p:spTgt spid="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7" dur="1000"/>
                                        <p:tgtEl>
                                          <p:spTgt spid="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Subtype="32" presetID="23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54" grpId="3"/>
      <p:bldP build="whole" bldLvl="1" animBg="1" rev="0" advAuto="0" spid="353" grpId="1"/>
      <p:bldP build="whole" bldLvl="1" animBg="1" rev="0" advAuto="0" spid="351" grpId="2"/>
      <p:bldP build="whole" bldLvl="1" animBg="1" rev="0" advAuto="0" spid="352" grpId="4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1. I draw a picture."/>
          <p:cNvSpPr txBox="1"/>
          <p:nvPr/>
        </p:nvSpPr>
        <p:spPr>
          <a:xfrm>
            <a:off x="5287380" y="3134891"/>
            <a:ext cx="12776962" cy="10572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>
            <a:lvl1pPr algn="l" defTabSz="457200">
              <a:spcBef>
                <a:spcPts val="1200"/>
              </a:spcBef>
              <a:defRPr b="0" sz="5000">
                <a:solidFill>
                  <a:srgbClr val="1A1A1A"/>
                </a:solidFill>
                <a:latin typeface="Source Han Sans K Medium"/>
                <a:ea typeface="Source Han Sans K Medium"/>
                <a:cs typeface="Source Han Sans K Medium"/>
                <a:sym typeface="Source Han Sans K Medium"/>
              </a:defRPr>
            </a:lvl1pPr>
          </a:lstStyle>
          <a:p>
            <a:pPr>
              <a:defRPr sz="2566"/>
            </a:pPr>
            <a:r>
              <a:rPr sz="5000"/>
              <a:t>1. I draw a picture. </a:t>
            </a:r>
          </a:p>
        </p:txBody>
      </p:sp>
      <p:sp>
        <p:nvSpPr>
          <p:cNvPr id="124" name="선"/>
          <p:cNvSpPr/>
          <p:nvPr/>
        </p:nvSpPr>
        <p:spPr>
          <a:xfrm>
            <a:off x="5511800" y="12115800"/>
            <a:ext cx="13431286" cy="0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125" name="문서 편집"/>
          <p:cNvSpPr/>
          <p:nvPr/>
        </p:nvSpPr>
        <p:spPr>
          <a:xfrm>
            <a:off x="5513786" y="11014464"/>
            <a:ext cx="894901" cy="9723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35" h="21600" fill="norm" stroke="1" extrusionOk="0">
                <a:moveTo>
                  <a:pt x="178" y="0"/>
                </a:moveTo>
                <a:cubicBezTo>
                  <a:pt x="80" y="0"/>
                  <a:pt x="0" y="72"/>
                  <a:pt x="0" y="162"/>
                </a:cubicBezTo>
                <a:lnTo>
                  <a:pt x="0" y="21438"/>
                </a:lnTo>
                <a:cubicBezTo>
                  <a:pt x="0" y="21528"/>
                  <a:pt x="80" y="21600"/>
                  <a:pt x="178" y="21600"/>
                </a:cubicBezTo>
                <a:lnTo>
                  <a:pt x="17891" y="21600"/>
                </a:lnTo>
                <a:cubicBezTo>
                  <a:pt x="17989" y="21600"/>
                  <a:pt x="18069" y="21528"/>
                  <a:pt x="18069" y="21438"/>
                </a:cubicBezTo>
                <a:lnTo>
                  <a:pt x="18069" y="10414"/>
                </a:lnTo>
                <a:lnTo>
                  <a:pt x="13054" y="15043"/>
                </a:lnTo>
                <a:cubicBezTo>
                  <a:pt x="12867" y="15216"/>
                  <a:pt x="12647" y="15358"/>
                  <a:pt x="12407" y="15463"/>
                </a:cubicBezTo>
                <a:lnTo>
                  <a:pt x="8385" y="17111"/>
                </a:lnTo>
                <a:cubicBezTo>
                  <a:pt x="8235" y="17177"/>
                  <a:pt x="8078" y="17032"/>
                  <a:pt x="8149" y="16892"/>
                </a:cubicBezTo>
                <a:lnTo>
                  <a:pt x="9963" y="13105"/>
                </a:lnTo>
                <a:cubicBezTo>
                  <a:pt x="10077" y="12882"/>
                  <a:pt x="10231" y="12679"/>
                  <a:pt x="10420" y="12504"/>
                </a:cubicBezTo>
                <a:lnTo>
                  <a:pt x="17644" y="5837"/>
                </a:lnTo>
                <a:lnTo>
                  <a:pt x="11926" y="5837"/>
                </a:lnTo>
                <a:cubicBezTo>
                  <a:pt x="11828" y="5837"/>
                  <a:pt x="11748" y="5765"/>
                  <a:pt x="11748" y="5674"/>
                </a:cubicBezTo>
                <a:lnTo>
                  <a:pt x="11748" y="58"/>
                </a:lnTo>
                <a:cubicBezTo>
                  <a:pt x="11748" y="26"/>
                  <a:pt x="11720" y="0"/>
                  <a:pt x="11685" y="0"/>
                </a:cubicBezTo>
                <a:lnTo>
                  <a:pt x="178" y="0"/>
                </a:lnTo>
                <a:close/>
                <a:moveTo>
                  <a:pt x="12563" y="86"/>
                </a:moveTo>
                <a:cubicBezTo>
                  <a:pt x="12541" y="94"/>
                  <a:pt x="12525" y="114"/>
                  <a:pt x="12525" y="140"/>
                </a:cubicBezTo>
                <a:lnTo>
                  <a:pt x="12525" y="4958"/>
                </a:lnTo>
                <a:cubicBezTo>
                  <a:pt x="12525" y="5048"/>
                  <a:pt x="12605" y="5120"/>
                  <a:pt x="12703" y="5120"/>
                </a:cubicBezTo>
                <a:lnTo>
                  <a:pt x="17917" y="5120"/>
                </a:lnTo>
                <a:cubicBezTo>
                  <a:pt x="17974" y="5120"/>
                  <a:pt x="18001" y="5058"/>
                  <a:pt x="17962" y="5021"/>
                </a:cubicBezTo>
                <a:lnTo>
                  <a:pt x="12632" y="99"/>
                </a:lnTo>
                <a:cubicBezTo>
                  <a:pt x="12612" y="81"/>
                  <a:pt x="12585" y="78"/>
                  <a:pt x="12563" y="86"/>
                </a:cubicBezTo>
                <a:close/>
                <a:moveTo>
                  <a:pt x="20172" y="4728"/>
                </a:moveTo>
                <a:cubicBezTo>
                  <a:pt x="20023" y="4734"/>
                  <a:pt x="19872" y="4794"/>
                  <a:pt x="19753" y="4903"/>
                </a:cubicBezTo>
                <a:lnTo>
                  <a:pt x="18916" y="5676"/>
                </a:lnTo>
                <a:cubicBezTo>
                  <a:pt x="18892" y="5699"/>
                  <a:pt x="18892" y="5736"/>
                  <a:pt x="18916" y="5758"/>
                </a:cubicBezTo>
                <a:lnTo>
                  <a:pt x="20419" y="7147"/>
                </a:lnTo>
                <a:cubicBezTo>
                  <a:pt x="20443" y="7170"/>
                  <a:pt x="20483" y="7170"/>
                  <a:pt x="20508" y="7147"/>
                </a:cubicBezTo>
                <a:lnTo>
                  <a:pt x="21345" y="6372"/>
                </a:lnTo>
                <a:cubicBezTo>
                  <a:pt x="21583" y="6154"/>
                  <a:pt x="21600" y="5815"/>
                  <a:pt x="21383" y="5615"/>
                </a:cubicBezTo>
                <a:lnTo>
                  <a:pt x="20576" y="4868"/>
                </a:lnTo>
                <a:cubicBezTo>
                  <a:pt x="20468" y="4768"/>
                  <a:pt x="20321" y="4722"/>
                  <a:pt x="20172" y="4728"/>
                </a:cubicBezTo>
                <a:close/>
                <a:moveTo>
                  <a:pt x="18322" y="6249"/>
                </a:moveTo>
                <a:cubicBezTo>
                  <a:pt x="18306" y="6249"/>
                  <a:pt x="18290" y="6255"/>
                  <a:pt x="18277" y="6266"/>
                </a:cubicBezTo>
                <a:lnTo>
                  <a:pt x="11222" y="12779"/>
                </a:lnTo>
                <a:cubicBezTo>
                  <a:pt x="11198" y="12801"/>
                  <a:pt x="11198" y="12838"/>
                  <a:pt x="11222" y="12861"/>
                </a:cubicBezTo>
                <a:lnTo>
                  <a:pt x="12727" y="14249"/>
                </a:lnTo>
                <a:cubicBezTo>
                  <a:pt x="12751" y="14272"/>
                  <a:pt x="12789" y="14272"/>
                  <a:pt x="12814" y="14249"/>
                </a:cubicBezTo>
                <a:lnTo>
                  <a:pt x="19869" y="7737"/>
                </a:lnTo>
                <a:cubicBezTo>
                  <a:pt x="19893" y="7714"/>
                  <a:pt x="19893" y="7677"/>
                  <a:pt x="19869" y="7655"/>
                </a:cubicBezTo>
                <a:lnTo>
                  <a:pt x="18366" y="6266"/>
                </a:lnTo>
                <a:cubicBezTo>
                  <a:pt x="18354" y="6255"/>
                  <a:pt x="18338" y="6249"/>
                  <a:pt x="18322" y="6249"/>
                </a:cubicBezTo>
                <a:close/>
                <a:moveTo>
                  <a:pt x="10691" y="13419"/>
                </a:moveTo>
                <a:cubicBezTo>
                  <a:pt x="10671" y="13422"/>
                  <a:pt x="10653" y="13432"/>
                  <a:pt x="10644" y="13451"/>
                </a:cubicBezTo>
                <a:lnTo>
                  <a:pt x="9401" y="15879"/>
                </a:lnTo>
                <a:cubicBezTo>
                  <a:pt x="9375" y="15929"/>
                  <a:pt x="9430" y="15979"/>
                  <a:pt x="9483" y="15955"/>
                </a:cubicBezTo>
                <a:lnTo>
                  <a:pt x="12114" y="14808"/>
                </a:lnTo>
                <a:cubicBezTo>
                  <a:pt x="12154" y="14790"/>
                  <a:pt x="12161" y="14741"/>
                  <a:pt x="12130" y="14712"/>
                </a:cubicBezTo>
                <a:lnTo>
                  <a:pt x="10745" y="13434"/>
                </a:lnTo>
                <a:cubicBezTo>
                  <a:pt x="10730" y="13420"/>
                  <a:pt x="10710" y="13416"/>
                  <a:pt x="10691" y="13419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>
              <a:defRPr b="0" sz="3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pic>
        <p:nvPicPr>
          <p:cNvPr id="126" name="lecture ppt 1.png" descr="lecture ppt 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21708" y="322616"/>
            <a:ext cx="23647068" cy="13070768"/>
          </a:xfrm>
          <a:prstGeom prst="rect">
            <a:avLst/>
          </a:prstGeom>
          <a:ln w="12700">
            <a:miter lim="400000"/>
          </a:ln>
        </p:spPr>
      </p:pic>
      <p:sp>
        <p:nvSpPr>
          <p:cNvPr id="127" name="선"/>
          <p:cNvSpPr/>
          <p:nvPr/>
        </p:nvSpPr>
        <p:spPr>
          <a:xfrm>
            <a:off x="6083929" y="6291807"/>
            <a:ext cx="15868821" cy="1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128" name="선"/>
          <p:cNvSpPr/>
          <p:nvPr/>
        </p:nvSpPr>
        <p:spPr>
          <a:xfrm flipV="1">
            <a:off x="9781028" y="5366064"/>
            <a:ext cx="1" cy="18514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129" name="타원형"/>
          <p:cNvSpPr/>
          <p:nvPr/>
        </p:nvSpPr>
        <p:spPr>
          <a:xfrm>
            <a:off x="6375415" y="3196399"/>
            <a:ext cx="1646454" cy="934260"/>
          </a:xfrm>
          <a:prstGeom prst="ellips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b="0" sz="3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130" name="draw"/>
          <p:cNvSpPr txBox="1"/>
          <p:nvPr/>
        </p:nvSpPr>
        <p:spPr>
          <a:xfrm>
            <a:off x="10706847" y="5229476"/>
            <a:ext cx="1688466" cy="10572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 algn="l" defTabSz="457200">
              <a:spcBef>
                <a:spcPts val="1200"/>
              </a:spcBef>
              <a:defRPr b="0" sz="5000">
                <a:solidFill>
                  <a:srgbClr val="1A1A1A"/>
                </a:solidFill>
                <a:latin typeface="Source Han Sans K Medium"/>
                <a:ea typeface="Source Han Sans K Medium"/>
                <a:cs typeface="Source Han Sans K Medium"/>
                <a:sym typeface="Source Han Sans K Medium"/>
              </a:defRPr>
            </a:lvl1pPr>
          </a:lstStyle>
          <a:p>
            <a:pPr>
              <a:defRPr sz="2566"/>
            </a:pPr>
            <a:r>
              <a:rPr sz="5000"/>
              <a:t>draw</a:t>
            </a:r>
          </a:p>
        </p:txBody>
      </p:sp>
      <p:sp>
        <p:nvSpPr>
          <p:cNvPr id="131" name="나는"/>
          <p:cNvSpPr txBox="1"/>
          <p:nvPr/>
        </p:nvSpPr>
        <p:spPr>
          <a:xfrm>
            <a:off x="6621476" y="4520252"/>
            <a:ext cx="1430656" cy="7905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 lvl="1" algn="l" defTabSz="457200">
              <a:spcBef>
                <a:spcPts val="1200"/>
              </a:spcBef>
              <a:defRPr b="0" sz="3500">
                <a:solidFill>
                  <a:srgbClr val="1A1A1A"/>
                </a:solidFill>
                <a:latin typeface="Source Han Sans K Regular"/>
                <a:ea typeface="Source Han Sans K Regular"/>
                <a:cs typeface="Source Han Sans K Regular"/>
                <a:sym typeface="Source Han Sans K Regular"/>
              </a:defRPr>
            </a:pPr>
            <a:r>
              <a:t>나는</a:t>
            </a:r>
          </a:p>
        </p:txBody>
      </p:sp>
      <p:sp>
        <p:nvSpPr>
          <p:cNvPr id="132" name="나는 그림을 그린다."/>
          <p:cNvSpPr txBox="1"/>
          <p:nvPr/>
        </p:nvSpPr>
        <p:spPr>
          <a:xfrm>
            <a:off x="7374807" y="11318595"/>
            <a:ext cx="4207003" cy="7905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 lvl="1" algn="l" defTabSz="457200">
              <a:spcBef>
                <a:spcPts val="1200"/>
              </a:spcBef>
              <a:defRPr b="0" sz="3500">
                <a:solidFill>
                  <a:srgbClr val="1A1A1A"/>
                </a:solidFill>
                <a:latin typeface="Source Han Sans K Regular"/>
                <a:ea typeface="Source Han Sans K Regular"/>
                <a:cs typeface="Source Han Sans K Regular"/>
                <a:sym typeface="Source Han Sans K Regular"/>
              </a:defRPr>
            </a:pPr>
            <a:r>
              <a:t>나는 그림을 그린다.</a:t>
            </a:r>
          </a:p>
        </p:txBody>
      </p:sp>
      <p:sp>
        <p:nvSpPr>
          <p:cNvPr id="133" name="선"/>
          <p:cNvSpPr/>
          <p:nvPr/>
        </p:nvSpPr>
        <p:spPr>
          <a:xfrm>
            <a:off x="5890545" y="4184324"/>
            <a:ext cx="478753" cy="1"/>
          </a:xfrm>
          <a:prstGeom prst="lin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134" name="I"/>
          <p:cNvSpPr txBox="1"/>
          <p:nvPr/>
        </p:nvSpPr>
        <p:spPr>
          <a:xfrm>
            <a:off x="7471964" y="5229476"/>
            <a:ext cx="351791" cy="10572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 algn="l" defTabSz="457200">
              <a:spcBef>
                <a:spcPts val="1200"/>
              </a:spcBef>
              <a:defRPr b="0" sz="5000">
                <a:solidFill>
                  <a:srgbClr val="1A1A1A"/>
                </a:solidFill>
                <a:latin typeface="Source Han Sans K Medium"/>
                <a:ea typeface="Source Han Sans K Medium"/>
                <a:cs typeface="Source Han Sans K Medium"/>
                <a:sym typeface="Source Han Sans K Medium"/>
              </a:defRPr>
            </a:lvl1pPr>
          </a:lstStyle>
          <a:p>
            <a:pPr>
              <a:defRPr sz="2566"/>
            </a:pPr>
            <a:r>
              <a:rPr sz="5000"/>
              <a:t>I</a:t>
            </a:r>
          </a:p>
        </p:txBody>
      </p:sp>
      <p:sp>
        <p:nvSpPr>
          <p:cNvPr id="135" name="그린다"/>
          <p:cNvSpPr txBox="1"/>
          <p:nvPr/>
        </p:nvSpPr>
        <p:spPr>
          <a:xfrm>
            <a:off x="10232914" y="4520252"/>
            <a:ext cx="1839596" cy="7905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 lvl="1" algn="l" defTabSz="457200">
              <a:spcBef>
                <a:spcPts val="1200"/>
              </a:spcBef>
              <a:defRPr b="0" sz="3500">
                <a:solidFill>
                  <a:srgbClr val="1A1A1A"/>
                </a:solidFill>
                <a:latin typeface="Source Han Sans K Regular"/>
                <a:ea typeface="Source Han Sans K Regular"/>
                <a:cs typeface="Source Han Sans K Regular"/>
                <a:sym typeface="Source Han Sans K Regular"/>
              </a:defRPr>
            </a:pPr>
            <a:r>
              <a:t>그린다</a:t>
            </a:r>
          </a:p>
        </p:txBody>
      </p:sp>
      <p:sp>
        <p:nvSpPr>
          <p:cNvPr id="136" name="선"/>
          <p:cNvSpPr/>
          <p:nvPr/>
        </p:nvSpPr>
        <p:spPr>
          <a:xfrm>
            <a:off x="7967659" y="4184324"/>
            <a:ext cx="2997369" cy="1"/>
          </a:xfrm>
          <a:prstGeom prst="lin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137" name="UNIT 11"/>
          <p:cNvSpPr txBox="1"/>
          <p:nvPr/>
        </p:nvSpPr>
        <p:spPr>
          <a:xfrm>
            <a:off x="804710" y="1070263"/>
            <a:ext cx="1961952" cy="7143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 b="0"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pPr/>
            <a:r>
              <a:t>UNIT 11</a:t>
            </a:r>
          </a:p>
        </p:txBody>
      </p:sp>
      <p:sp>
        <p:nvSpPr>
          <p:cNvPr id="138" name="선"/>
          <p:cNvSpPr/>
          <p:nvPr/>
        </p:nvSpPr>
        <p:spPr>
          <a:xfrm flipV="1">
            <a:off x="13317524" y="5522447"/>
            <a:ext cx="1" cy="790576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139" name="a picture"/>
          <p:cNvSpPr txBox="1"/>
          <p:nvPr/>
        </p:nvSpPr>
        <p:spPr>
          <a:xfrm>
            <a:off x="14733466" y="5229476"/>
            <a:ext cx="2823846" cy="10572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 algn="l" defTabSz="457200">
              <a:spcBef>
                <a:spcPts val="1200"/>
              </a:spcBef>
              <a:defRPr b="0" sz="5000">
                <a:solidFill>
                  <a:srgbClr val="1A1A1A"/>
                </a:solidFill>
                <a:latin typeface="Source Han Sans K Medium"/>
                <a:ea typeface="Source Han Sans K Medium"/>
                <a:cs typeface="Source Han Sans K Medium"/>
                <a:sym typeface="Source Han Sans K Medium"/>
              </a:defRPr>
            </a:lvl1pPr>
          </a:lstStyle>
          <a:p>
            <a:pPr/>
            <a:r>
              <a:t>a picture</a:t>
            </a:r>
          </a:p>
        </p:txBody>
      </p:sp>
      <p:sp>
        <p:nvSpPr>
          <p:cNvPr id="140" name="그림을"/>
          <p:cNvSpPr txBox="1"/>
          <p:nvPr/>
        </p:nvSpPr>
        <p:spPr>
          <a:xfrm>
            <a:off x="15015782" y="4520252"/>
            <a:ext cx="1839596" cy="7905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 lvl="1" algn="l" defTabSz="457200">
              <a:spcBef>
                <a:spcPts val="1200"/>
              </a:spcBef>
              <a:defRPr b="0" sz="3500">
                <a:solidFill>
                  <a:srgbClr val="1A1A1A"/>
                </a:solidFill>
                <a:latin typeface="Source Han Sans K Regular"/>
                <a:ea typeface="Source Han Sans K Regular"/>
                <a:cs typeface="Source Han Sans K Regular"/>
                <a:sym typeface="Source Han Sans K Regular"/>
              </a:defRPr>
            </a:pPr>
            <a:r>
              <a:t>그림을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1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1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7" dur="1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Subtype="8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2" dur="1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Subtype="8" presetID="2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7"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Class="entr" nodeType="clickEffect" presetSubtype="8" presetID="22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2"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nodeType="clickEffect" presetSubtype="8" presetID="22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7" dur="1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Class="entr" nodeType="clickEffect" presetSubtype="8" presetID="2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Class="entr" nodeType="clickEffect" presetSubtype="8" presetID="22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7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48" dur="1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Class="entr" nodeType="clickEffect" presetSubtype="8" presetID="22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2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53" dur="1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31" grpId="6"/>
      <p:bldP build="whole" bldLvl="1" animBg="1" rev="0" advAuto="0" spid="130" grpId="5"/>
      <p:bldP build="whole" bldLvl="1" animBg="1" rev="0" advAuto="0" spid="132" grpId="8"/>
      <p:bldP build="whole" bldLvl="1" animBg="1" rev="0" advAuto="0" spid="129" grpId="2"/>
      <p:bldP build="whole" bldLvl="1" animBg="1" rev="0" advAuto="0" spid="133" grpId="1"/>
      <p:bldP build="whole" bldLvl="1" animBg="1" rev="0" advAuto="0" spid="135" grpId="7"/>
      <p:bldP build="whole" bldLvl="1" animBg="1" rev="0" advAuto="0" spid="134" grpId="4"/>
      <p:bldP build="whole" bldLvl="1" animBg="1" rev="0" advAuto="0" spid="139" grpId="9"/>
      <p:bldP build="whole" bldLvl="1" animBg="1" rev="0" advAuto="0" spid="136" grpId="3"/>
      <p:bldP build="whole" bldLvl="1" animBg="1" rev="0" advAuto="0" spid="140" grpId="1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2. My brother reads a book."/>
          <p:cNvSpPr txBox="1"/>
          <p:nvPr/>
        </p:nvSpPr>
        <p:spPr>
          <a:xfrm>
            <a:off x="5287380" y="3134891"/>
            <a:ext cx="12776962" cy="10572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>
            <a:lvl1pPr algn="l" defTabSz="457200">
              <a:spcBef>
                <a:spcPts val="1200"/>
              </a:spcBef>
              <a:defRPr b="0" sz="5000">
                <a:solidFill>
                  <a:srgbClr val="1A1A1A"/>
                </a:solidFill>
                <a:latin typeface="Source Han Sans K Medium"/>
                <a:ea typeface="Source Han Sans K Medium"/>
                <a:cs typeface="Source Han Sans K Medium"/>
                <a:sym typeface="Source Han Sans K Medium"/>
              </a:defRPr>
            </a:lvl1pPr>
          </a:lstStyle>
          <a:p>
            <a:pPr>
              <a:defRPr sz="2566"/>
            </a:pPr>
            <a:r>
              <a:rPr sz="5000"/>
              <a:t>2. My brother reads a book. </a:t>
            </a:r>
          </a:p>
        </p:txBody>
      </p:sp>
      <p:sp>
        <p:nvSpPr>
          <p:cNvPr id="143" name="선"/>
          <p:cNvSpPr/>
          <p:nvPr/>
        </p:nvSpPr>
        <p:spPr>
          <a:xfrm>
            <a:off x="5511800" y="12115800"/>
            <a:ext cx="13431286" cy="0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144" name="문서 편집"/>
          <p:cNvSpPr/>
          <p:nvPr/>
        </p:nvSpPr>
        <p:spPr>
          <a:xfrm>
            <a:off x="5513786" y="11014464"/>
            <a:ext cx="894901" cy="9723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35" h="21600" fill="norm" stroke="1" extrusionOk="0">
                <a:moveTo>
                  <a:pt x="178" y="0"/>
                </a:moveTo>
                <a:cubicBezTo>
                  <a:pt x="80" y="0"/>
                  <a:pt x="0" y="72"/>
                  <a:pt x="0" y="162"/>
                </a:cubicBezTo>
                <a:lnTo>
                  <a:pt x="0" y="21438"/>
                </a:lnTo>
                <a:cubicBezTo>
                  <a:pt x="0" y="21528"/>
                  <a:pt x="80" y="21600"/>
                  <a:pt x="178" y="21600"/>
                </a:cubicBezTo>
                <a:lnTo>
                  <a:pt x="17891" y="21600"/>
                </a:lnTo>
                <a:cubicBezTo>
                  <a:pt x="17989" y="21600"/>
                  <a:pt x="18069" y="21528"/>
                  <a:pt x="18069" y="21438"/>
                </a:cubicBezTo>
                <a:lnTo>
                  <a:pt x="18069" y="10414"/>
                </a:lnTo>
                <a:lnTo>
                  <a:pt x="13054" y="15043"/>
                </a:lnTo>
                <a:cubicBezTo>
                  <a:pt x="12867" y="15216"/>
                  <a:pt x="12647" y="15358"/>
                  <a:pt x="12407" y="15463"/>
                </a:cubicBezTo>
                <a:lnTo>
                  <a:pt x="8385" y="17111"/>
                </a:lnTo>
                <a:cubicBezTo>
                  <a:pt x="8235" y="17177"/>
                  <a:pt x="8078" y="17032"/>
                  <a:pt x="8149" y="16892"/>
                </a:cubicBezTo>
                <a:lnTo>
                  <a:pt x="9963" y="13105"/>
                </a:lnTo>
                <a:cubicBezTo>
                  <a:pt x="10077" y="12882"/>
                  <a:pt x="10231" y="12679"/>
                  <a:pt x="10420" y="12504"/>
                </a:cubicBezTo>
                <a:lnTo>
                  <a:pt x="17644" y="5837"/>
                </a:lnTo>
                <a:lnTo>
                  <a:pt x="11926" y="5837"/>
                </a:lnTo>
                <a:cubicBezTo>
                  <a:pt x="11828" y="5837"/>
                  <a:pt x="11748" y="5765"/>
                  <a:pt x="11748" y="5674"/>
                </a:cubicBezTo>
                <a:lnTo>
                  <a:pt x="11748" y="58"/>
                </a:lnTo>
                <a:cubicBezTo>
                  <a:pt x="11748" y="26"/>
                  <a:pt x="11720" y="0"/>
                  <a:pt x="11685" y="0"/>
                </a:cubicBezTo>
                <a:lnTo>
                  <a:pt x="178" y="0"/>
                </a:lnTo>
                <a:close/>
                <a:moveTo>
                  <a:pt x="12563" y="86"/>
                </a:moveTo>
                <a:cubicBezTo>
                  <a:pt x="12541" y="94"/>
                  <a:pt x="12525" y="114"/>
                  <a:pt x="12525" y="140"/>
                </a:cubicBezTo>
                <a:lnTo>
                  <a:pt x="12525" y="4958"/>
                </a:lnTo>
                <a:cubicBezTo>
                  <a:pt x="12525" y="5048"/>
                  <a:pt x="12605" y="5120"/>
                  <a:pt x="12703" y="5120"/>
                </a:cubicBezTo>
                <a:lnTo>
                  <a:pt x="17917" y="5120"/>
                </a:lnTo>
                <a:cubicBezTo>
                  <a:pt x="17974" y="5120"/>
                  <a:pt x="18001" y="5058"/>
                  <a:pt x="17962" y="5021"/>
                </a:cubicBezTo>
                <a:lnTo>
                  <a:pt x="12632" y="99"/>
                </a:lnTo>
                <a:cubicBezTo>
                  <a:pt x="12612" y="81"/>
                  <a:pt x="12585" y="78"/>
                  <a:pt x="12563" y="86"/>
                </a:cubicBezTo>
                <a:close/>
                <a:moveTo>
                  <a:pt x="20172" y="4728"/>
                </a:moveTo>
                <a:cubicBezTo>
                  <a:pt x="20023" y="4734"/>
                  <a:pt x="19872" y="4794"/>
                  <a:pt x="19753" y="4903"/>
                </a:cubicBezTo>
                <a:lnTo>
                  <a:pt x="18916" y="5676"/>
                </a:lnTo>
                <a:cubicBezTo>
                  <a:pt x="18892" y="5699"/>
                  <a:pt x="18892" y="5736"/>
                  <a:pt x="18916" y="5758"/>
                </a:cubicBezTo>
                <a:lnTo>
                  <a:pt x="20419" y="7147"/>
                </a:lnTo>
                <a:cubicBezTo>
                  <a:pt x="20443" y="7170"/>
                  <a:pt x="20483" y="7170"/>
                  <a:pt x="20508" y="7147"/>
                </a:cubicBezTo>
                <a:lnTo>
                  <a:pt x="21345" y="6372"/>
                </a:lnTo>
                <a:cubicBezTo>
                  <a:pt x="21583" y="6154"/>
                  <a:pt x="21600" y="5815"/>
                  <a:pt x="21383" y="5615"/>
                </a:cubicBezTo>
                <a:lnTo>
                  <a:pt x="20576" y="4868"/>
                </a:lnTo>
                <a:cubicBezTo>
                  <a:pt x="20468" y="4768"/>
                  <a:pt x="20321" y="4722"/>
                  <a:pt x="20172" y="4728"/>
                </a:cubicBezTo>
                <a:close/>
                <a:moveTo>
                  <a:pt x="18322" y="6249"/>
                </a:moveTo>
                <a:cubicBezTo>
                  <a:pt x="18306" y="6249"/>
                  <a:pt x="18290" y="6255"/>
                  <a:pt x="18277" y="6266"/>
                </a:cubicBezTo>
                <a:lnTo>
                  <a:pt x="11222" y="12779"/>
                </a:lnTo>
                <a:cubicBezTo>
                  <a:pt x="11198" y="12801"/>
                  <a:pt x="11198" y="12838"/>
                  <a:pt x="11222" y="12861"/>
                </a:cubicBezTo>
                <a:lnTo>
                  <a:pt x="12727" y="14249"/>
                </a:lnTo>
                <a:cubicBezTo>
                  <a:pt x="12751" y="14272"/>
                  <a:pt x="12789" y="14272"/>
                  <a:pt x="12814" y="14249"/>
                </a:cubicBezTo>
                <a:lnTo>
                  <a:pt x="19869" y="7737"/>
                </a:lnTo>
                <a:cubicBezTo>
                  <a:pt x="19893" y="7714"/>
                  <a:pt x="19893" y="7677"/>
                  <a:pt x="19869" y="7655"/>
                </a:cubicBezTo>
                <a:lnTo>
                  <a:pt x="18366" y="6266"/>
                </a:lnTo>
                <a:cubicBezTo>
                  <a:pt x="18354" y="6255"/>
                  <a:pt x="18338" y="6249"/>
                  <a:pt x="18322" y="6249"/>
                </a:cubicBezTo>
                <a:close/>
                <a:moveTo>
                  <a:pt x="10691" y="13419"/>
                </a:moveTo>
                <a:cubicBezTo>
                  <a:pt x="10671" y="13422"/>
                  <a:pt x="10653" y="13432"/>
                  <a:pt x="10644" y="13451"/>
                </a:cubicBezTo>
                <a:lnTo>
                  <a:pt x="9401" y="15879"/>
                </a:lnTo>
                <a:cubicBezTo>
                  <a:pt x="9375" y="15929"/>
                  <a:pt x="9430" y="15979"/>
                  <a:pt x="9483" y="15955"/>
                </a:cubicBezTo>
                <a:lnTo>
                  <a:pt x="12114" y="14808"/>
                </a:lnTo>
                <a:cubicBezTo>
                  <a:pt x="12154" y="14790"/>
                  <a:pt x="12161" y="14741"/>
                  <a:pt x="12130" y="14712"/>
                </a:cubicBezTo>
                <a:lnTo>
                  <a:pt x="10745" y="13434"/>
                </a:lnTo>
                <a:cubicBezTo>
                  <a:pt x="10730" y="13420"/>
                  <a:pt x="10710" y="13416"/>
                  <a:pt x="10691" y="13419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>
              <a:defRPr b="0" sz="3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pic>
        <p:nvPicPr>
          <p:cNvPr id="145" name="lecture ppt 1.png" descr="lecture ppt 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21708" y="322616"/>
            <a:ext cx="23647068" cy="13070768"/>
          </a:xfrm>
          <a:prstGeom prst="rect">
            <a:avLst/>
          </a:prstGeom>
          <a:ln w="12700">
            <a:miter lim="400000"/>
          </a:ln>
        </p:spPr>
      </p:pic>
      <p:sp>
        <p:nvSpPr>
          <p:cNvPr id="146" name="선"/>
          <p:cNvSpPr/>
          <p:nvPr/>
        </p:nvSpPr>
        <p:spPr>
          <a:xfrm>
            <a:off x="6083929" y="6291807"/>
            <a:ext cx="15868821" cy="1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147" name="선"/>
          <p:cNvSpPr/>
          <p:nvPr/>
        </p:nvSpPr>
        <p:spPr>
          <a:xfrm flipV="1">
            <a:off x="11432028" y="5366064"/>
            <a:ext cx="1" cy="18514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148" name="타원형"/>
          <p:cNvSpPr/>
          <p:nvPr/>
        </p:nvSpPr>
        <p:spPr>
          <a:xfrm>
            <a:off x="9457921" y="3196399"/>
            <a:ext cx="1801496" cy="934260"/>
          </a:xfrm>
          <a:prstGeom prst="ellips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b="0" sz="3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149" name="reads"/>
          <p:cNvSpPr txBox="1"/>
          <p:nvPr/>
        </p:nvSpPr>
        <p:spPr>
          <a:xfrm>
            <a:off x="12357847" y="5229476"/>
            <a:ext cx="1827531" cy="10572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 algn="l" defTabSz="457200">
              <a:spcBef>
                <a:spcPts val="1200"/>
              </a:spcBef>
              <a:defRPr b="0" sz="5000">
                <a:solidFill>
                  <a:srgbClr val="1A1A1A"/>
                </a:solidFill>
                <a:latin typeface="Source Han Sans K Medium"/>
                <a:ea typeface="Source Han Sans K Medium"/>
                <a:cs typeface="Source Han Sans K Medium"/>
                <a:sym typeface="Source Han Sans K Medium"/>
              </a:defRPr>
            </a:lvl1pPr>
          </a:lstStyle>
          <a:p>
            <a:pPr>
              <a:defRPr sz="2566"/>
            </a:pPr>
            <a:r>
              <a:rPr sz="5000"/>
              <a:t>reads</a:t>
            </a:r>
          </a:p>
        </p:txBody>
      </p:sp>
      <p:sp>
        <p:nvSpPr>
          <p:cNvPr id="150" name="내 동생(형, 오빠)은"/>
          <p:cNvSpPr txBox="1"/>
          <p:nvPr/>
        </p:nvSpPr>
        <p:spPr>
          <a:xfrm>
            <a:off x="6621476" y="4520252"/>
            <a:ext cx="4098545" cy="7905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 lvl="1" algn="l" defTabSz="457200">
              <a:spcBef>
                <a:spcPts val="1200"/>
              </a:spcBef>
              <a:defRPr b="0" sz="3500">
                <a:solidFill>
                  <a:srgbClr val="1A1A1A"/>
                </a:solidFill>
                <a:latin typeface="Source Han Sans K Regular"/>
                <a:ea typeface="Source Han Sans K Regular"/>
                <a:cs typeface="Source Han Sans K Regular"/>
                <a:sym typeface="Source Han Sans K Regular"/>
              </a:defRPr>
            </a:pPr>
            <a:r>
              <a:t>내 동생(형, 오빠)은</a:t>
            </a:r>
          </a:p>
        </p:txBody>
      </p:sp>
      <p:sp>
        <p:nvSpPr>
          <p:cNvPr id="151" name="내 동생(형, 오빠)는 책을 읽는다."/>
          <p:cNvSpPr txBox="1"/>
          <p:nvPr/>
        </p:nvSpPr>
        <p:spPr>
          <a:xfrm>
            <a:off x="7374807" y="11318595"/>
            <a:ext cx="6465952" cy="7905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 lvl="1" algn="l" defTabSz="457200">
              <a:spcBef>
                <a:spcPts val="1200"/>
              </a:spcBef>
              <a:defRPr b="0" sz="3500">
                <a:solidFill>
                  <a:srgbClr val="1A1A1A"/>
                </a:solidFill>
                <a:latin typeface="Source Han Sans K Regular"/>
                <a:ea typeface="Source Han Sans K Regular"/>
                <a:cs typeface="Source Han Sans K Regular"/>
                <a:sym typeface="Source Han Sans K Regular"/>
              </a:defRPr>
            </a:pPr>
            <a:r>
              <a:t>내 동생(형, 오빠)는 책을 읽는다.</a:t>
            </a:r>
          </a:p>
        </p:txBody>
      </p:sp>
      <p:sp>
        <p:nvSpPr>
          <p:cNvPr id="152" name="선"/>
          <p:cNvSpPr/>
          <p:nvPr/>
        </p:nvSpPr>
        <p:spPr>
          <a:xfrm>
            <a:off x="6144545" y="4184324"/>
            <a:ext cx="3006630" cy="1"/>
          </a:xfrm>
          <a:prstGeom prst="lin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153" name="My brother"/>
          <p:cNvSpPr txBox="1"/>
          <p:nvPr/>
        </p:nvSpPr>
        <p:spPr>
          <a:xfrm>
            <a:off x="6963964" y="5229476"/>
            <a:ext cx="3462656" cy="10572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 algn="l" defTabSz="457200">
              <a:spcBef>
                <a:spcPts val="1200"/>
              </a:spcBef>
              <a:defRPr b="0" sz="5000">
                <a:solidFill>
                  <a:srgbClr val="1A1A1A"/>
                </a:solidFill>
                <a:latin typeface="Source Han Sans K Medium"/>
                <a:ea typeface="Source Han Sans K Medium"/>
                <a:cs typeface="Source Han Sans K Medium"/>
                <a:sym typeface="Source Han Sans K Medium"/>
              </a:defRPr>
            </a:lvl1pPr>
          </a:lstStyle>
          <a:p>
            <a:pPr/>
            <a:r>
              <a:t>My brother</a:t>
            </a:r>
          </a:p>
        </p:txBody>
      </p:sp>
      <p:sp>
        <p:nvSpPr>
          <p:cNvPr id="154" name="읽는다"/>
          <p:cNvSpPr txBox="1"/>
          <p:nvPr/>
        </p:nvSpPr>
        <p:spPr>
          <a:xfrm>
            <a:off x="12264914" y="4520252"/>
            <a:ext cx="1839596" cy="7905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 lvl="1" algn="l" defTabSz="457200">
              <a:spcBef>
                <a:spcPts val="1200"/>
              </a:spcBef>
              <a:defRPr b="0" sz="3500">
                <a:solidFill>
                  <a:srgbClr val="1A1A1A"/>
                </a:solidFill>
                <a:latin typeface="Source Han Sans K Regular"/>
                <a:ea typeface="Source Han Sans K Regular"/>
                <a:cs typeface="Source Han Sans K Regular"/>
                <a:sym typeface="Source Han Sans K Regular"/>
              </a:defRPr>
            </a:pPr>
            <a:r>
              <a:t>읽는다</a:t>
            </a:r>
          </a:p>
        </p:txBody>
      </p:sp>
      <p:sp>
        <p:nvSpPr>
          <p:cNvPr id="155" name="선"/>
          <p:cNvSpPr/>
          <p:nvPr/>
        </p:nvSpPr>
        <p:spPr>
          <a:xfrm>
            <a:off x="11417653" y="4184324"/>
            <a:ext cx="2273032" cy="1"/>
          </a:xfrm>
          <a:prstGeom prst="lin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156" name="UNIT 11"/>
          <p:cNvSpPr txBox="1"/>
          <p:nvPr/>
        </p:nvSpPr>
        <p:spPr>
          <a:xfrm>
            <a:off x="804710" y="1070263"/>
            <a:ext cx="1961952" cy="7143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 b="0"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pPr/>
            <a:r>
              <a:t>UNIT 11</a:t>
            </a:r>
          </a:p>
        </p:txBody>
      </p:sp>
      <p:sp>
        <p:nvSpPr>
          <p:cNvPr id="157" name="선"/>
          <p:cNvSpPr/>
          <p:nvPr/>
        </p:nvSpPr>
        <p:spPr>
          <a:xfrm flipV="1">
            <a:off x="14968525" y="5522447"/>
            <a:ext cx="1" cy="790576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158" name="a book"/>
          <p:cNvSpPr txBox="1"/>
          <p:nvPr/>
        </p:nvSpPr>
        <p:spPr>
          <a:xfrm>
            <a:off x="16384466" y="5229476"/>
            <a:ext cx="2207896" cy="10572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 algn="l" defTabSz="457200">
              <a:spcBef>
                <a:spcPts val="1200"/>
              </a:spcBef>
              <a:defRPr b="0" sz="5000">
                <a:solidFill>
                  <a:srgbClr val="1A1A1A"/>
                </a:solidFill>
                <a:latin typeface="Source Han Sans K Medium"/>
                <a:ea typeface="Source Han Sans K Medium"/>
                <a:cs typeface="Source Han Sans K Medium"/>
                <a:sym typeface="Source Han Sans K Medium"/>
              </a:defRPr>
            </a:lvl1pPr>
          </a:lstStyle>
          <a:p>
            <a:pPr/>
            <a:r>
              <a:t>a book</a:t>
            </a:r>
          </a:p>
        </p:txBody>
      </p:sp>
      <p:sp>
        <p:nvSpPr>
          <p:cNvPr id="159" name="책을"/>
          <p:cNvSpPr txBox="1"/>
          <p:nvPr/>
        </p:nvSpPr>
        <p:spPr>
          <a:xfrm>
            <a:off x="16666782" y="4520252"/>
            <a:ext cx="1430656" cy="7905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 lvl="1" algn="l" defTabSz="457200">
              <a:spcBef>
                <a:spcPts val="1200"/>
              </a:spcBef>
              <a:defRPr b="0" sz="3500">
                <a:solidFill>
                  <a:srgbClr val="1A1A1A"/>
                </a:solidFill>
                <a:latin typeface="Source Han Sans K Regular"/>
                <a:ea typeface="Source Han Sans K Regular"/>
                <a:cs typeface="Source Han Sans K Regular"/>
                <a:sym typeface="Source Han Sans K Regular"/>
              </a:defRPr>
            </a:pPr>
            <a:r>
              <a:t>책을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10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1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7" dur="1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Subtype="8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2" dur="1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Subtype="8" presetID="2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7" dur="1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Class="entr" nodeType="clickEffect" presetSubtype="8" presetID="22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2" dur="10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nodeType="clickEffect" presetSubtype="8" presetID="22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7" dur="10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Class="entr" nodeType="clickEffect" presetSubtype="8" presetID="2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Class="entr" nodeType="clickEffect" presetSubtype="8" presetID="22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7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48" dur="10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Class="entr" nodeType="clickEffect" presetSubtype="8" presetID="22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2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53" dur="10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50" grpId="6"/>
      <p:bldP build="whole" bldLvl="1" animBg="1" rev="0" advAuto="0" spid="155" grpId="3"/>
      <p:bldP build="whole" bldLvl="1" animBg="1" rev="0" advAuto="0" spid="154" grpId="7"/>
      <p:bldP build="whole" bldLvl="1" animBg="1" rev="0" advAuto="0" spid="153" grpId="4"/>
      <p:bldP build="whole" bldLvl="1" animBg="1" rev="0" advAuto="0" spid="158" grpId="9"/>
      <p:bldP build="whole" bldLvl="1" animBg="1" rev="0" advAuto="0" spid="159" grpId="10"/>
      <p:bldP build="whole" bldLvl="1" animBg="1" rev="0" advAuto="0" spid="148" grpId="2"/>
      <p:bldP build="whole" bldLvl="1" animBg="1" rev="0" advAuto="0" spid="152" grpId="1"/>
      <p:bldP build="whole" bldLvl="1" animBg="1" rev="0" advAuto="0" spid="151" grpId="8"/>
      <p:bldP build="whole" bldLvl="1" animBg="1" rev="0" advAuto="0" spid="149" grpId="5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3. My sister plays the piano."/>
          <p:cNvSpPr txBox="1"/>
          <p:nvPr/>
        </p:nvSpPr>
        <p:spPr>
          <a:xfrm>
            <a:off x="5287380" y="3134891"/>
            <a:ext cx="12776962" cy="10572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>
            <a:lvl1pPr algn="l" defTabSz="457200">
              <a:spcBef>
                <a:spcPts val="1200"/>
              </a:spcBef>
              <a:defRPr b="0" sz="5000">
                <a:solidFill>
                  <a:srgbClr val="1A1A1A"/>
                </a:solidFill>
                <a:latin typeface="Source Han Sans K Medium"/>
                <a:ea typeface="Source Han Sans K Medium"/>
                <a:cs typeface="Source Han Sans K Medium"/>
                <a:sym typeface="Source Han Sans K Medium"/>
              </a:defRPr>
            </a:lvl1pPr>
          </a:lstStyle>
          <a:p>
            <a:pPr>
              <a:defRPr sz="2566"/>
            </a:pPr>
            <a:r>
              <a:rPr sz="5000"/>
              <a:t>3. My sister plays the piano.</a:t>
            </a:r>
          </a:p>
        </p:txBody>
      </p:sp>
      <p:sp>
        <p:nvSpPr>
          <p:cNvPr id="162" name="선"/>
          <p:cNvSpPr/>
          <p:nvPr/>
        </p:nvSpPr>
        <p:spPr>
          <a:xfrm>
            <a:off x="5511800" y="12115800"/>
            <a:ext cx="13431286" cy="0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163" name="문서 편집"/>
          <p:cNvSpPr/>
          <p:nvPr/>
        </p:nvSpPr>
        <p:spPr>
          <a:xfrm>
            <a:off x="5513786" y="11014464"/>
            <a:ext cx="894901" cy="9723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35" h="21600" fill="norm" stroke="1" extrusionOk="0">
                <a:moveTo>
                  <a:pt x="178" y="0"/>
                </a:moveTo>
                <a:cubicBezTo>
                  <a:pt x="80" y="0"/>
                  <a:pt x="0" y="72"/>
                  <a:pt x="0" y="162"/>
                </a:cubicBezTo>
                <a:lnTo>
                  <a:pt x="0" y="21438"/>
                </a:lnTo>
                <a:cubicBezTo>
                  <a:pt x="0" y="21528"/>
                  <a:pt x="80" y="21600"/>
                  <a:pt x="178" y="21600"/>
                </a:cubicBezTo>
                <a:lnTo>
                  <a:pt x="17891" y="21600"/>
                </a:lnTo>
                <a:cubicBezTo>
                  <a:pt x="17989" y="21600"/>
                  <a:pt x="18069" y="21528"/>
                  <a:pt x="18069" y="21438"/>
                </a:cubicBezTo>
                <a:lnTo>
                  <a:pt x="18069" y="10414"/>
                </a:lnTo>
                <a:lnTo>
                  <a:pt x="13054" y="15043"/>
                </a:lnTo>
                <a:cubicBezTo>
                  <a:pt x="12867" y="15216"/>
                  <a:pt x="12647" y="15358"/>
                  <a:pt x="12407" y="15463"/>
                </a:cubicBezTo>
                <a:lnTo>
                  <a:pt x="8385" y="17111"/>
                </a:lnTo>
                <a:cubicBezTo>
                  <a:pt x="8235" y="17177"/>
                  <a:pt x="8078" y="17032"/>
                  <a:pt x="8149" y="16892"/>
                </a:cubicBezTo>
                <a:lnTo>
                  <a:pt x="9963" y="13105"/>
                </a:lnTo>
                <a:cubicBezTo>
                  <a:pt x="10077" y="12882"/>
                  <a:pt x="10231" y="12679"/>
                  <a:pt x="10420" y="12504"/>
                </a:cubicBezTo>
                <a:lnTo>
                  <a:pt x="17644" y="5837"/>
                </a:lnTo>
                <a:lnTo>
                  <a:pt x="11926" y="5837"/>
                </a:lnTo>
                <a:cubicBezTo>
                  <a:pt x="11828" y="5837"/>
                  <a:pt x="11748" y="5765"/>
                  <a:pt x="11748" y="5674"/>
                </a:cubicBezTo>
                <a:lnTo>
                  <a:pt x="11748" y="58"/>
                </a:lnTo>
                <a:cubicBezTo>
                  <a:pt x="11748" y="26"/>
                  <a:pt x="11720" y="0"/>
                  <a:pt x="11685" y="0"/>
                </a:cubicBezTo>
                <a:lnTo>
                  <a:pt x="178" y="0"/>
                </a:lnTo>
                <a:close/>
                <a:moveTo>
                  <a:pt x="12563" y="86"/>
                </a:moveTo>
                <a:cubicBezTo>
                  <a:pt x="12541" y="94"/>
                  <a:pt x="12525" y="114"/>
                  <a:pt x="12525" y="140"/>
                </a:cubicBezTo>
                <a:lnTo>
                  <a:pt x="12525" y="4958"/>
                </a:lnTo>
                <a:cubicBezTo>
                  <a:pt x="12525" y="5048"/>
                  <a:pt x="12605" y="5120"/>
                  <a:pt x="12703" y="5120"/>
                </a:cubicBezTo>
                <a:lnTo>
                  <a:pt x="17917" y="5120"/>
                </a:lnTo>
                <a:cubicBezTo>
                  <a:pt x="17974" y="5120"/>
                  <a:pt x="18001" y="5058"/>
                  <a:pt x="17962" y="5021"/>
                </a:cubicBezTo>
                <a:lnTo>
                  <a:pt x="12632" y="99"/>
                </a:lnTo>
                <a:cubicBezTo>
                  <a:pt x="12612" y="81"/>
                  <a:pt x="12585" y="78"/>
                  <a:pt x="12563" y="86"/>
                </a:cubicBezTo>
                <a:close/>
                <a:moveTo>
                  <a:pt x="20172" y="4728"/>
                </a:moveTo>
                <a:cubicBezTo>
                  <a:pt x="20023" y="4734"/>
                  <a:pt x="19872" y="4794"/>
                  <a:pt x="19753" y="4903"/>
                </a:cubicBezTo>
                <a:lnTo>
                  <a:pt x="18916" y="5676"/>
                </a:lnTo>
                <a:cubicBezTo>
                  <a:pt x="18892" y="5699"/>
                  <a:pt x="18892" y="5736"/>
                  <a:pt x="18916" y="5758"/>
                </a:cubicBezTo>
                <a:lnTo>
                  <a:pt x="20419" y="7147"/>
                </a:lnTo>
                <a:cubicBezTo>
                  <a:pt x="20443" y="7170"/>
                  <a:pt x="20483" y="7170"/>
                  <a:pt x="20508" y="7147"/>
                </a:cubicBezTo>
                <a:lnTo>
                  <a:pt x="21345" y="6372"/>
                </a:lnTo>
                <a:cubicBezTo>
                  <a:pt x="21583" y="6154"/>
                  <a:pt x="21600" y="5815"/>
                  <a:pt x="21383" y="5615"/>
                </a:cubicBezTo>
                <a:lnTo>
                  <a:pt x="20576" y="4868"/>
                </a:lnTo>
                <a:cubicBezTo>
                  <a:pt x="20468" y="4768"/>
                  <a:pt x="20321" y="4722"/>
                  <a:pt x="20172" y="4728"/>
                </a:cubicBezTo>
                <a:close/>
                <a:moveTo>
                  <a:pt x="18322" y="6249"/>
                </a:moveTo>
                <a:cubicBezTo>
                  <a:pt x="18306" y="6249"/>
                  <a:pt x="18290" y="6255"/>
                  <a:pt x="18277" y="6266"/>
                </a:cubicBezTo>
                <a:lnTo>
                  <a:pt x="11222" y="12779"/>
                </a:lnTo>
                <a:cubicBezTo>
                  <a:pt x="11198" y="12801"/>
                  <a:pt x="11198" y="12838"/>
                  <a:pt x="11222" y="12861"/>
                </a:cubicBezTo>
                <a:lnTo>
                  <a:pt x="12727" y="14249"/>
                </a:lnTo>
                <a:cubicBezTo>
                  <a:pt x="12751" y="14272"/>
                  <a:pt x="12789" y="14272"/>
                  <a:pt x="12814" y="14249"/>
                </a:cubicBezTo>
                <a:lnTo>
                  <a:pt x="19869" y="7737"/>
                </a:lnTo>
                <a:cubicBezTo>
                  <a:pt x="19893" y="7714"/>
                  <a:pt x="19893" y="7677"/>
                  <a:pt x="19869" y="7655"/>
                </a:cubicBezTo>
                <a:lnTo>
                  <a:pt x="18366" y="6266"/>
                </a:lnTo>
                <a:cubicBezTo>
                  <a:pt x="18354" y="6255"/>
                  <a:pt x="18338" y="6249"/>
                  <a:pt x="18322" y="6249"/>
                </a:cubicBezTo>
                <a:close/>
                <a:moveTo>
                  <a:pt x="10691" y="13419"/>
                </a:moveTo>
                <a:cubicBezTo>
                  <a:pt x="10671" y="13422"/>
                  <a:pt x="10653" y="13432"/>
                  <a:pt x="10644" y="13451"/>
                </a:cubicBezTo>
                <a:lnTo>
                  <a:pt x="9401" y="15879"/>
                </a:lnTo>
                <a:cubicBezTo>
                  <a:pt x="9375" y="15929"/>
                  <a:pt x="9430" y="15979"/>
                  <a:pt x="9483" y="15955"/>
                </a:cubicBezTo>
                <a:lnTo>
                  <a:pt x="12114" y="14808"/>
                </a:lnTo>
                <a:cubicBezTo>
                  <a:pt x="12154" y="14790"/>
                  <a:pt x="12161" y="14741"/>
                  <a:pt x="12130" y="14712"/>
                </a:cubicBezTo>
                <a:lnTo>
                  <a:pt x="10745" y="13434"/>
                </a:lnTo>
                <a:cubicBezTo>
                  <a:pt x="10730" y="13420"/>
                  <a:pt x="10710" y="13416"/>
                  <a:pt x="10691" y="13419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>
              <a:defRPr b="0" sz="3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pic>
        <p:nvPicPr>
          <p:cNvPr id="164" name="lecture ppt 1.png" descr="lecture ppt 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21708" y="322616"/>
            <a:ext cx="23647068" cy="13070768"/>
          </a:xfrm>
          <a:prstGeom prst="rect">
            <a:avLst/>
          </a:prstGeom>
          <a:ln w="12700">
            <a:miter lim="400000"/>
          </a:ln>
        </p:spPr>
      </p:pic>
      <p:sp>
        <p:nvSpPr>
          <p:cNvPr id="165" name="선"/>
          <p:cNvSpPr/>
          <p:nvPr/>
        </p:nvSpPr>
        <p:spPr>
          <a:xfrm>
            <a:off x="6083929" y="6291807"/>
            <a:ext cx="15868821" cy="1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166" name="선"/>
          <p:cNvSpPr/>
          <p:nvPr/>
        </p:nvSpPr>
        <p:spPr>
          <a:xfrm flipV="1">
            <a:off x="11432028" y="5366064"/>
            <a:ext cx="1" cy="18514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167" name="타원형"/>
          <p:cNvSpPr/>
          <p:nvPr/>
        </p:nvSpPr>
        <p:spPr>
          <a:xfrm>
            <a:off x="8695921" y="3196399"/>
            <a:ext cx="1801496" cy="934260"/>
          </a:xfrm>
          <a:prstGeom prst="ellips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b="0" sz="3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168" name="plays"/>
          <p:cNvSpPr txBox="1"/>
          <p:nvPr/>
        </p:nvSpPr>
        <p:spPr>
          <a:xfrm>
            <a:off x="12357847" y="5229476"/>
            <a:ext cx="1760221" cy="10572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 algn="l" defTabSz="457200">
              <a:spcBef>
                <a:spcPts val="1200"/>
              </a:spcBef>
              <a:defRPr b="0" sz="5000">
                <a:solidFill>
                  <a:srgbClr val="1A1A1A"/>
                </a:solidFill>
                <a:latin typeface="Source Han Sans K Medium"/>
                <a:ea typeface="Source Han Sans K Medium"/>
                <a:cs typeface="Source Han Sans K Medium"/>
                <a:sym typeface="Source Han Sans K Medium"/>
              </a:defRPr>
            </a:lvl1pPr>
          </a:lstStyle>
          <a:p>
            <a:pPr>
              <a:defRPr sz="2566"/>
            </a:pPr>
            <a:r>
              <a:rPr sz="5000"/>
              <a:t>plays</a:t>
            </a:r>
          </a:p>
        </p:txBody>
      </p:sp>
      <p:sp>
        <p:nvSpPr>
          <p:cNvPr id="169" name="내 여동생(누나, 언니)은"/>
          <p:cNvSpPr txBox="1"/>
          <p:nvPr/>
        </p:nvSpPr>
        <p:spPr>
          <a:xfrm>
            <a:off x="6113476" y="4520252"/>
            <a:ext cx="4916425" cy="7905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 lvl="1" algn="l" defTabSz="457200">
              <a:spcBef>
                <a:spcPts val="1200"/>
              </a:spcBef>
              <a:defRPr b="0" sz="3500">
                <a:solidFill>
                  <a:srgbClr val="1A1A1A"/>
                </a:solidFill>
                <a:latin typeface="Source Han Sans K Regular"/>
                <a:ea typeface="Source Han Sans K Regular"/>
                <a:cs typeface="Source Han Sans K Regular"/>
                <a:sym typeface="Source Han Sans K Regular"/>
              </a:defRPr>
            </a:pPr>
            <a:r>
              <a:t>내 여동생(누나, 언니)은</a:t>
            </a:r>
          </a:p>
        </p:txBody>
      </p:sp>
      <p:sp>
        <p:nvSpPr>
          <p:cNvPr id="170" name="내 여동생(누나, 언니)는 피아노를 친다."/>
          <p:cNvSpPr txBox="1"/>
          <p:nvPr/>
        </p:nvSpPr>
        <p:spPr>
          <a:xfrm>
            <a:off x="7374807" y="11318595"/>
            <a:ext cx="7692772" cy="7905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 lvl="1" algn="l" defTabSz="457200">
              <a:spcBef>
                <a:spcPts val="1200"/>
              </a:spcBef>
              <a:defRPr b="0" sz="3500">
                <a:solidFill>
                  <a:srgbClr val="1A1A1A"/>
                </a:solidFill>
                <a:latin typeface="Source Han Sans K Regular"/>
                <a:ea typeface="Source Han Sans K Regular"/>
                <a:cs typeface="Source Han Sans K Regular"/>
                <a:sym typeface="Source Han Sans K Regular"/>
              </a:defRPr>
            </a:pPr>
            <a:r>
              <a:t>내 여동생(누나, 언니)는 피아노를 친다.</a:t>
            </a:r>
          </a:p>
        </p:txBody>
      </p:sp>
      <p:sp>
        <p:nvSpPr>
          <p:cNvPr id="171" name="선"/>
          <p:cNvSpPr/>
          <p:nvPr/>
        </p:nvSpPr>
        <p:spPr>
          <a:xfrm>
            <a:off x="6144545" y="4184324"/>
            <a:ext cx="2547185" cy="1"/>
          </a:xfrm>
          <a:prstGeom prst="lin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172" name="My sister"/>
          <p:cNvSpPr txBox="1"/>
          <p:nvPr/>
        </p:nvSpPr>
        <p:spPr>
          <a:xfrm>
            <a:off x="6963964" y="5229476"/>
            <a:ext cx="2807971" cy="10572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 algn="l" defTabSz="457200">
              <a:spcBef>
                <a:spcPts val="1200"/>
              </a:spcBef>
              <a:defRPr b="0" sz="5000">
                <a:solidFill>
                  <a:srgbClr val="1A1A1A"/>
                </a:solidFill>
                <a:latin typeface="Source Han Sans K Medium"/>
                <a:ea typeface="Source Han Sans K Medium"/>
                <a:cs typeface="Source Han Sans K Medium"/>
                <a:sym typeface="Source Han Sans K Medium"/>
              </a:defRPr>
            </a:lvl1pPr>
          </a:lstStyle>
          <a:p>
            <a:pPr/>
            <a:r>
              <a:t>My sister</a:t>
            </a:r>
          </a:p>
        </p:txBody>
      </p:sp>
      <p:sp>
        <p:nvSpPr>
          <p:cNvPr id="173" name="친다"/>
          <p:cNvSpPr txBox="1"/>
          <p:nvPr/>
        </p:nvSpPr>
        <p:spPr>
          <a:xfrm>
            <a:off x="12264914" y="4520252"/>
            <a:ext cx="1430656" cy="7905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 lvl="1" algn="l" defTabSz="457200">
              <a:spcBef>
                <a:spcPts val="1200"/>
              </a:spcBef>
              <a:defRPr b="0" sz="3500">
                <a:solidFill>
                  <a:srgbClr val="1A1A1A"/>
                </a:solidFill>
                <a:latin typeface="Source Han Sans K Regular"/>
                <a:ea typeface="Source Han Sans K Regular"/>
                <a:cs typeface="Source Han Sans K Regular"/>
                <a:sym typeface="Source Han Sans K Regular"/>
              </a:defRPr>
            </a:pPr>
            <a:r>
              <a:t>친다</a:t>
            </a:r>
          </a:p>
        </p:txBody>
      </p:sp>
      <p:sp>
        <p:nvSpPr>
          <p:cNvPr id="174" name="선"/>
          <p:cNvSpPr/>
          <p:nvPr/>
        </p:nvSpPr>
        <p:spPr>
          <a:xfrm>
            <a:off x="10693315" y="4184324"/>
            <a:ext cx="2997370" cy="1"/>
          </a:xfrm>
          <a:prstGeom prst="lin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175" name="UNIT 11"/>
          <p:cNvSpPr txBox="1"/>
          <p:nvPr/>
        </p:nvSpPr>
        <p:spPr>
          <a:xfrm>
            <a:off x="804710" y="1070263"/>
            <a:ext cx="1961952" cy="7143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 b="0"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pPr/>
            <a:r>
              <a:t>UNIT 11</a:t>
            </a:r>
          </a:p>
        </p:txBody>
      </p:sp>
      <p:sp>
        <p:nvSpPr>
          <p:cNvPr id="176" name="선"/>
          <p:cNvSpPr/>
          <p:nvPr/>
        </p:nvSpPr>
        <p:spPr>
          <a:xfrm flipV="1">
            <a:off x="14968525" y="5522447"/>
            <a:ext cx="1" cy="790576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177" name="the piano"/>
          <p:cNvSpPr txBox="1"/>
          <p:nvPr/>
        </p:nvSpPr>
        <p:spPr>
          <a:xfrm>
            <a:off x="16384466" y="5229476"/>
            <a:ext cx="3036571" cy="10572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 algn="l" defTabSz="457200">
              <a:spcBef>
                <a:spcPts val="1200"/>
              </a:spcBef>
              <a:defRPr b="0" sz="5000">
                <a:solidFill>
                  <a:srgbClr val="1A1A1A"/>
                </a:solidFill>
                <a:latin typeface="Source Han Sans K Medium"/>
                <a:ea typeface="Source Han Sans K Medium"/>
                <a:cs typeface="Source Han Sans K Medium"/>
                <a:sym typeface="Source Han Sans K Medium"/>
              </a:defRPr>
            </a:lvl1pPr>
          </a:lstStyle>
          <a:p>
            <a:pPr/>
            <a:r>
              <a:t>the piano</a:t>
            </a:r>
          </a:p>
        </p:txBody>
      </p:sp>
      <p:sp>
        <p:nvSpPr>
          <p:cNvPr id="178" name="피아노를"/>
          <p:cNvSpPr txBox="1"/>
          <p:nvPr/>
        </p:nvSpPr>
        <p:spPr>
          <a:xfrm>
            <a:off x="16666782" y="4520252"/>
            <a:ext cx="2248536" cy="7905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 lvl="1" algn="l" defTabSz="457200">
              <a:spcBef>
                <a:spcPts val="1200"/>
              </a:spcBef>
              <a:defRPr b="0" sz="3500">
                <a:solidFill>
                  <a:srgbClr val="1A1A1A"/>
                </a:solidFill>
                <a:latin typeface="Source Han Sans K Regular"/>
                <a:ea typeface="Source Han Sans K Regular"/>
                <a:cs typeface="Source Han Sans K Regular"/>
                <a:sym typeface="Source Han Sans K Regular"/>
              </a:defRPr>
            </a:pPr>
            <a:r>
              <a:t>피아노를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10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10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7" dur="10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Subtype="8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2" dur="10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Subtype="8" presetID="2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7" dur="10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Class="entr" nodeType="clickEffect" presetSubtype="8" presetID="22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2" dur="10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nodeType="clickEffect" presetSubtype="8" presetID="22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7" dur="10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Class="entr" nodeType="clickEffect" presetSubtype="8" presetID="2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Class="entr" nodeType="clickEffect" presetSubtype="8" presetID="22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7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48" dur="10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Class="entr" nodeType="clickEffect" presetSubtype="8" presetID="22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2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53" dur="10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69" grpId="6"/>
      <p:bldP build="whole" bldLvl="1" animBg="1" rev="0" advAuto="0" spid="173" grpId="7"/>
      <p:bldP build="whole" bldLvl="1" animBg="1" rev="0" advAuto="0" spid="174" grpId="3"/>
      <p:bldP build="whole" bldLvl="1" animBg="1" rev="0" advAuto="0" spid="167" grpId="2"/>
      <p:bldP build="whole" bldLvl="1" animBg="1" rev="0" advAuto="0" spid="171" grpId="1"/>
      <p:bldP build="whole" bldLvl="1" animBg="1" rev="0" advAuto="0" spid="172" grpId="4"/>
      <p:bldP build="whole" bldLvl="1" animBg="1" rev="0" advAuto="0" spid="177" grpId="9"/>
      <p:bldP build="whole" bldLvl="1" animBg="1" rev="0" advAuto="0" spid="168" grpId="5"/>
      <p:bldP build="whole" bldLvl="1" animBg="1" rev="0" advAuto="0" spid="178" grpId="10"/>
      <p:bldP build="whole" bldLvl="1" animBg="1" rev="0" advAuto="0" spid="170" grpId="8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4. My mom does yoga."/>
          <p:cNvSpPr txBox="1"/>
          <p:nvPr/>
        </p:nvSpPr>
        <p:spPr>
          <a:xfrm>
            <a:off x="5287380" y="3134891"/>
            <a:ext cx="12776962" cy="10572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>
            <a:lvl1pPr algn="l" defTabSz="457200">
              <a:spcBef>
                <a:spcPts val="1200"/>
              </a:spcBef>
              <a:defRPr b="0" sz="5000">
                <a:solidFill>
                  <a:srgbClr val="1A1A1A"/>
                </a:solidFill>
                <a:latin typeface="Source Han Sans K Medium"/>
                <a:ea typeface="Source Han Sans K Medium"/>
                <a:cs typeface="Source Han Sans K Medium"/>
                <a:sym typeface="Source Han Sans K Medium"/>
              </a:defRPr>
            </a:lvl1pPr>
          </a:lstStyle>
          <a:p>
            <a:pPr>
              <a:defRPr sz="2566"/>
            </a:pPr>
            <a:r>
              <a:rPr sz="5000"/>
              <a:t>4. My mom does yoga. </a:t>
            </a:r>
          </a:p>
        </p:txBody>
      </p:sp>
      <p:sp>
        <p:nvSpPr>
          <p:cNvPr id="181" name="선"/>
          <p:cNvSpPr/>
          <p:nvPr/>
        </p:nvSpPr>
        <p:spPr>
          <a:xfrm>
            <a:off x="5511800" y="12115800"/>
            <a:ext cx="13431286" cy="0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182" name="문서 편집"/>
          <p:cNvSpPr/>
          <p:nvPr/>
        </p:nvSpPr>
        <p:spPr>
          <a:xfrm>
            <a:off x="5513786" y="11014464"/>
            <a:ext cx="894901" cy="9723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35" h="21600" fill="norm" stroke="1" extrusionOk="0">
                <a:moveTo>
                  <a:pt x="178" y="0"/>
                </a:moveTo>
                <a:cubicBezTo>
                  <a:pt x="80" y="0"/>
                  <a:pt x="0" y="72"/>
                  <a:pt x="0" y="162"/>
                </a:cubicBezTo>
                <a:lnTo>
                  <a:pt x="0" y="21438"/>
                </a:lnTo>
                <a:cubicBezTo>
                  <a:pt x="0" y="21528"/>
                  <a:pt x="80" y="21600"/>
                  <a:pt x="178" y="21600"/>
                </a:cubicBezTo>
                <a:lnTo>
                  <a:pt x="17891" y="21600"/>
                </a:lnTo>
                <a:cubicBezTo>
                  <a:pt x="17989" y="21600"/>
                  <a:pt x="18069" y="21528"/>
                  <a:pt x="18069" y="21438"/>
                </a:cubicBezTo>
                <a:lnTo>
                  <a:pt x="18069" y="10414"/>
                </a:lnTo>
                <a:lnTo>
                  <a:pt x="13054" y="15043"/>
                </a:lnTo>
                <a:cubicBezTo>
                  <a:pt x="12867" y="15216"/>
                  <a:pt x="12647" y="15358"/>
                  <a:pt x="12407" y="15463"/>
                </a:cubicBezTo>
                <a:lnTo>
                  <a:pt x="8385" y="17111"/>
                </a:lnTo>
                <a:cubicBezTo>
                  <a:pt x="8235" y="17177"/>
                  <a:pt x="8078" y="17032"/>
                  <a:pt x="8149" y="16892"/>
                </a:cubicBezTo>
                <a:lnTo>
                  <a:pt x="9963" y="13105"/>
                </a:lnTo>
                <a:cubicBezTo>
                  <a:pt x="10077" y="12882"/>
                  <a:pt x="10231" y="12679"/>
                  <a:pt x="10420" y="12504"/>
                </a:cubicBezTo>
                <a:lnTo>
                  <a:pt x="17644" y="5837"/>
                </a:lnTo>
                <a:lnTo>
                  <a:pt x="11926" y="5837"/>
                </a:lnTo>
                <a:cubicBezTo>
                  <a:pt x="11828" y="5837"/>
                  <a:pt x="11748" y="5765"/>
                  <a:pt x="11748" y="5674"/>
                </a:cubicBezTo>
                <a:lnTo>
                  <a:pt x="11748" y="58"/>
                </a:lnTo>
                <a:cubicBezTo>
                  <a:pt x="11748" y="26"/>
                  <a:pt x="11720" y="0"/>
                  <a:pt x="11685" y="0"/>
                </a:cubicBezTo>
                <a:lnTo>
                  <a:pt x="178" y="0"/>
                </a:lnTo>
                <a:close/>
                <a:moveTo>
                  <a:pt x="12563" y="86"/>
                </a:moveTo>
                <a:cubicBezTo>
                  <a:pt x="12541" y="94"/>
                  <a:pt x="12525" y="114"/>
                  <a:pt x="12525" y="140"/>
                </a:cubicBezTo>
                <a:lnTo>
                  <a:pt x="12525" y="4958"/>
                </a:lnTo>
                <a:cubicBezTo>
                  <a:pt x="12525" y="5048"/>
                  <a:pt x="12605" y="5120"/>
                  <a:pt x="12703" y="5120"/>
                </a:cubicBezTo>
                <a:lnTo>
                  <a:pt x="17917" y="5120"/>
                </a:lnTo>
                <a:cubicBezTo>
                  <a:pt x="17974" y="5120"/>
                  <a:pt x="18001" y="5058"/>
                  <a:pt x="17962" y="5021"/>
                </a:cubicBezTo>
                <a:lnTo>
                  <a:pt x="12632" y="99"/>
                </a:lnTo>
                <a:cubicBezTo>
                  <a:pt x="12612" y="81"/>
                  <a:pt x="12585" y="78"/>
                  <a:pt x="12563" y="86"/>
                </a:cubicBezTo>
                <a:close/>
                <a:moveTo>
                  <a:pt x="20172" y="4728"/>
                </a:moveTo>
                <a:cubicBezTo>
                  <a:pt x="20023" y="4734"/>
                  <a:pt x="19872" y="4794"/>
                  <a:pt x="19753" y="4903"/>
                </a:cubicBezTo>
                <a:lnTo>
                  <a:pt x="18916" y="5676"/>
                </a:lnTo>
                <a:cubicBezTo>
                  <a:pt x="18892" y="5699"/>
                  <a:pt x="18892" y="5736"/>
                  <a:pt x="18916" y="5758"/>
                </a:cubicBezTo>
                <a:lnTo>
                  <a:pt x="20419" y="7147"/>
                </a:lnTo>
                <a:cubicBezTo>
                  <a:pt x="20443" y="7170"/>
                  <a:pt x="20483" y="7170"/>
                  <a:pt x="20508" y="7147"/>
                </a:cubicBezTo>
                <a:lnTo>
                  <a:pt x="21345" y="6372"/>
                </a:lnTo>
                <a:cubicBezTo>
                  <a:pt x="21583" y="6154"/>
                  <a:pt x="21600" y="5815"/>
                  <a:pt x="21383" y="5615"/>
                </a:cubicBezTo>
                <a:lnTo>
                  <a:pt x="20576" y="4868"/>
                </a:lnTo>
                <a:cubicBezTo>
                  <a:pt x="20468" y="4768"/>
                  <a:pt x="20321" y="4722"/>
                  <a:pt x="20172" y="4728"/>
                </a:cubicBezTo>
                <a:close/>
                <a:moveTo>
                  <a:pt x="18322" y="6249"/>
                </a:moveTo>
                <a:cubicBezTo>
                  <a:pt x="18306" y="6249"/>
                  <a:pt x="18290" y="6255"/>
                  <a:pt x="18277" y="6266"/>
                </a:cubicBezTo>
                <a:lnTo>
                  <a:pt x="11222" y="12779"/>
                </a:lnTo>
                <a:cubicBezTo>
                  <a:pt x="11198" y="12801"/>
                  <a:pt x="11198" y="12838"/>
                  <a:pt x="11222" y="12861"/>
                </a:cubicBezTo>
                <a:lnTo>
                  <a:pt x="12727" y="14249"/>
                </a:lnTo>
                <a:cubicBezTo>
                  <a:pt x="12751" y="14272"/>
                  <a:pt x="12789" y="14272"/>
                  <a:pt x="12814" y="14249"/>
                </a:cubicBezTo>
                <a:lnTo>
                  <a:pt x="19869" y="7737"/>
                </a:lnTo>
                <a:cubicBezTo>
                  <a:pt x="19893" y="7714"/>
                  <a:pt x="19893" y="7677"/>
                  <a:pt x="19869" y="7655"/>
                </a:cubicBezTo>
                <a:lnTo>
                  <a:pt x="18366" y="6266"/>
                </a:lnTo>
                <a:cubicBezTo>
                  <a:pt x="18354" y="6255"/>
                  <a:pt x="18338" y="6249"/>
                  <a:pt x="18322" y="6249"/>
                </a:cubicBezTo>
                <a:close/>
                <a:moveTo>
                  <a:pt x="10691" y="13419"/>
                </a:moveTo>
                <a:cubicBezTo>
                  <a:pt x="10671" y="13422"/>
                  <a:pt x="10653" y="13432"/>
                  <a:pt x="10644" y="13451"/>
                </a:cubicBezTo>
                <a:lnTo>
                  <a:pt x="9401" y="15879"/>
                </a:lnTo>
                <a:cubicBezTo>
                  <a:pt x="9375" y="15929"/>
                  <a:pt x="9430" y="15979"/>
                  <a:pt x="9483" y="15955"/>
                </a:cubicBezTo>
                <a:lnTo>
                  <a:pt x="12114" y="14808"/>
                </a:lnTo>
                <a:cubicBezTo>
                  <a:pt x="12154" y="14790"/>
                  <a:pt x="12161" y="14741"/>
                  <a:pt x="12130" y="14712"/>
                </a:cubicBezTo>
                <a:lnTo>
                  <a:pt x="10745" y="13434"/>
                </a:lnTo>
                <a:cubicBezTo>
                  <a:pt x="10730" y="13420"/>
                  <a:pt x="10710" y="13416"/>
                  <a:pt x="10691" y="13419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>
              <a:defRPr b="0" sz="3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pic>
        <p:nvPicPr>
          <p:cNvPr id="183" name="lecture ppt 1.png" descr="lecture ppt 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21708" y="322616"/>
            <a:ext cx="23647068" cy="13070768"/>
          </a:xfrm>
          <a:prstGeom prst="rect">
            <a:avLst/>
          </a:prstGeom>
          <a:ln w="12700">
            <a:miter lim="400000"/>
          </a:ln>
        </p:spPr>
      </p:pic>
      <p:sp>
        <p:nvSpPr>
          <p:cNvPr id="184" name="선"/>
          <p:cNvSpPr/>
          <p:nvPr/>
        </p:nvSpPr>
        <p:spPr>
          <a:xfrm>
            <a:off x="6083929" y="6291807"/>
            <a:ext cx="15868821" cy="1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185" name="선"/>
          <p:cNvSpPr/>
          <p:nvPr/>
        </p:nvSpPr>
        <p:spPr>
          <a:xfrm flipV="1">
            <a:off x="11432028" y="5366064"/>
            <a:ext cx="1" cy="18514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186" name="타원형"/>
          <p:cNvSpPr/>
          <p:nvPr/>
        </p:nvSpPr>
        <p:spPr>
          <a:xfrm>
            <a:off x="8695921" y="3196399"/>
            <a:ext cx="1608367" cy="934260"/>
          </a:xfrm>
          <a:prstGeom prst="ellips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b="0" sz="3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187" name="does"/>
          <p:cNvSpPr txBox="1"/>
          <p:nvPr/>
        </p:nvSpPr>
        <p:spPr>
          <a:xfrm>
            <a:off x="12357847" y="5229476"/>
            <a:ext cx="1609091" cy="10572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 algn="l" defTabSz="457200">
              <a:spcBef>
                <a:spcPts val="1200"/>
              </a:spcBef>
              <a:defRPr b="0" sz="5000">
                <a:solidFill>
                  <a:srgbClr val="1A1A1A"/>
                </a:solidFill>
                <a:latin typeface="Source Han Sans K Medium"/>
                <a:ea typeface="Source Han Sans K Medium"/>
                <a:cs typeface="Source Han Sans K Medium"/>
                <a:sym typeface="Source Han Sans K Medium"/>
              </a:defRPr>
            </a:lvl1pPr>
          </a:lstStyle>
          <a:p>
            <a:pPr>
              <a:defRPr sz="2566"/>
            </a:pPr>
            <a:r>
              <a:rPr sz="5000"/>
              <a:t>does</a:t>
            </a:r>
          </a:p>
        </p:txBody>
      </p:sp>
      <p:sp>
        <p:nvSpPr>
          <p:cNvPr id="188" name="내 엄마는"/>
          <p:cNvSpPr txBox="1"/>
          <p:nvPr/>
        </p:nvSpPr>
        <p:spPr>
          <a:xfrm>
            <a:off x="7129476" y="4520252"/>
            <a:ext cx="2348104" cy="7905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 lvl="1" algn="l" defTabSz="457200">
              <a:spcBef>
                <a:spcPts val="1200"/>
              </a:spcBef>
              <a:defRPr b="0" sz="3500">
                <a:solidFill>
                  <a:srgbClr val="1A1A1A"/>
                </a:solidFill>
                <a:latin typeface="Source Han Sans K Regular"/>
                <a:ea typeface="Source Han Sans K Regular"/>
                <a:cs typeface="Source Han Sans K Regular"/>
                <a:sym typeface="Source Han Sans K Regular"/>
              </a:defRPr>
            </a:pPr>
            <a:r>
              <a:t>내 엄마는</a:t>
            </a:r>
          </a:p>
        </p:txBody>
      </p:sp>
      <p:sp>
        <p:nvSpPr>
          <p:cNvPr id="189" name="내 엄마는 요가를 하신다."/>
          <p:cNvSpPr txBox="1"/>
          <p:nvPr/>
        </p:nvSpPr>
        <p:spPr>
          <a:xfrm>
            <a:off x="7374807" y="11318595"/>
            <a:ext cx="5124451" cy="7905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 lvl="1" algn="l" defTabSz="457200">
              <a:spcBef>
                <a:spcPts val="1200"/>
              </a:spcBef>
              <a:defRPr b="0" sz="3500">
                <a:solidFill>
                  <a:srgbClr val="1A1A1A"/>
                </a:solidFill>
                <a:latin typeface="Source Han Sans K Regular"/>
                <a:ea typeface="Source Han Sans K Regular"/>
                <a:cs typeface="Source Han Sans K Regular"/>
                <a:sym typeface="Source Han Sans K Regular"/>
              </a:defRPr>
            </a:pPr>
            <a:r>
              <a:t>내 엄마는 요가를 하신다.</a:t>
            </a:r>
          </a:p>
        </p:txBody>
      </p:sp>
      <p:sp>
        <p:nvSpPr>
          <p:cNvPr id="190" name="선"/>
          <p:cNvSpPr/>
          <p:nvPr/>
        </p:nvSpPr>
        <p:spPr>
          <a:xfrm>
            <a:off x="6144545" y="4184324"/>
            <a:ext cx="2547185" cy="1"/>
          </a:xfrm>
          <a:prstGeom prst="lin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191" name="My mom"/>
          <p:cNvSpPr txBox="1"/>
          <p:nvPr/>
        </p:nvSpPr>
        <p:spPr>
          <a:xfrm>
            <a:off x="6963964" y="5229476"/>
            <a:ext cx="2757171" cy="10572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 algn="l" defTabSz="457200">
              <a:spcBef>
                <a:spcPts val="1200"/>
              </a:spcBef>
              <a:defRPr b="0" sz="5000">
                <a:solidFill>
                  <a:srgbClr val="1A1A1A"/>
                </a:solidFill>
                <a:latin typeface="Source Han Sans K Medium"/>
                <a:ea typeface="Source Han Sans K Medium"/>
                <a:cs typeface="Source Han Sans K Medium"/>
                <a:sym typeface="Source Han Sans K Medium"/>
              </a:defRPr>
            </a:lvl1pPr>
          </a:lstStyle>
          <a:p>
            <a:pPr/>
            <a:r>
              <a:t>My mom</a:t>
            </a:r>
          </a:p>
        </p:txBody>
      </p:sp>
      <p:sp>
        <p:nvSpPr>
          <p:cNvPr id="192" name="하신다"/>
          <p:cNvSpPr txBox="1"/>
          <p:nvPr/>
        </p:nvSpPr>
        <p:spPr>
          <a:xfrm>
            <a:off x="12010914" y="4520252"/>
            <a:ext cx="1839596" cy="7905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 lvl="1" algn="l" defTabSz="457200">
              <a:spcBef>
                <a:spcPts val="1200"/>
              </a:spcBef>
              <a:defRPr b="0" sz="3500">
                <a:solidFill>
                  <a:srgbClr val="1A1A1A"/>
                </a:solidFill>
                <a:latin typeface="Source Han Sans K Regular"/>
                <a:ea typeface="Source Han Sans K Regular"/>
                <a:cs typeface="Source Han Sans K Regular"/>
                <a:sym typeface="Source Han Sans K Regular"/>
              </a:defRPr>
            </a:pPr>
            <a:r>
              <a:t>하신다</a:t>
            </a:r>
          </a:p>
        </p:txBody>
      </p:sp>
      <p:sp>
        <p:nvSpPr>
          <p:cNvPr id="193" name="선"/>
          <p:cNvSpPr/>
          <p:nvPr/>
        </p:nvSpPr>
        <p:spPr>
          <a:xfrm>
            <a:off x="10185315" y="4184324"/>
            <a:ext cx="1961952" cy="1"/>
          </a:xfrm>
          <a:prstGeom prst="lin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194" name="UNIT 11"/>
          <p:cNvSpPr txBox="1"/>
          <p:nvPr/>
        </p:nvSpPr>
        <p:spPr>
          <a:xfrm>
            <a:off x="804710" y="1070263"/>
            <a:ext cx="1961952" cy="7143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 b="0"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pPr/>
            <a:r>
              <a:t>UNIT 11</a:t>
            </a:r>
          </a:p>
        </p:txBody>
      </p:sp>
      <p:sp>
        <p:nvSpPr>
          <p:cNvPr id="195" name="선"/>
          <p:cNvSpPr/>
          <p:nvPr/>
        </p:nvSpPr>
        <p:spPr>
          <a:xfrm flipV="1">
            <a:off x="14968525" y="5522447"/>
            <a:ext cx="1" cy="790576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196" name="yoga"/>
          <p:cNvSpPr txBox="1"/>
          <p:nvPr/>
        </p:nvSpPr>
        <p:spPr>
          <a:xfrm>
            <a:off x="16384466" y="5229476"/>
            <a:ext cx="1607186" cy="10572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 algn="l" defTabSz="457200">
              <a:spcBef>
                <a:spcPts val="1200"/>
              </a:spcBef>
              <a:defRPr b="0" sz="5000">
                <a:solidFill>
                  <a:srgbClr val="1A1A1A"/>
                </a:solidFill>
                <a:latin typeface="Source Han Sans K Medium"/>
                <a:ea typeface="Source Han Sans K Medium"/>
                <a:cs typeface="Source Han Sans K Medium"/>
                <a:sym typeface="Source Han Sans K Medium"/>
              </a:defRPr>
            </a:lvl1pPr>
          </a:lstStyle>
          <a:p>
            <a:pPr/>
            <a:r>
              <a:t>yoga</a:t>
            </a:r>
          </a:p>
        </p:txBody>
      </p:sp>
      <p:sp>
        <p:nvSpPr>
          <p:cNvPr id="197" name="요가를"/>
          <p:cNvSpPr txBox="1"/>
          <p:nvPr/>
        </p:nvSpPr>
        <p:spPr>
          <a:xfrm>
            <a:off x="16031782" y="4520252"/>
            <a:ext cx="1839596" cy="7905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 lvl="1" algn="l" defTabSz="457200">
              <a:spcBef>
                <a:spcPts val="1200"/>
              </a:spcBef>
              <a:defRPr b="0" sz="3500">
                <a:solidFill>
                  <a:srgbClr val="1A1A1A"/>
                </a:solidFill>
                <a:latin typeface="Source Han Sans K Regular"/>
                <a:ea typeface="Source Han Sans K Regular"/>
                <a:cs typeface="Source Han Sans K Regular"/>
                <a:sym typeface="Source Han Sans K Regular"/>
              </a:defRPr>
            </a:pPr>
            <a:r>
              <a:t>요가를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10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10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7" dur="10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Subtype="8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2" dur="10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Subtype="8" presetID="2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7" dur="10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Class="entr" nodeType="clickEffect" presetSubtype="8" presetID="22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2" dur="10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nodeType="clickEffect" presetSubtype="8" presetID="22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7" dur="10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Class="entr" nodeType="clickEffect" presetSubtype="8" presetID="2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Class="entr" nodeType="clickEffect" presetSubtype="8" presetID="22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7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48" dur="10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Class="entr" nodeType="clickEffect" presetSubtype="8" presetID="22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2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53" dur="10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88" grpId="6"/>
      <p:bldP build="whole" bldLvl="1" animBg="1" rev="0" advAuto="0" spid="192" grpId="7"/>
      <p:bldP build="whole" bldLvl="1" animBg="1" rev="0" advAuto="0" spid="186" grpId="2"/>
      <p:bldP build="whole" bldLvl="1" animBg="1" rev="0" advAuto="0" spid="189" grpId="8"/>
      <p:bldP build="whole" bldLvl="1" animBg="1" rev="0" advAuto="0" spid="196" grpId="9"/>
      <p:bldP build="whole" bldLvl="1" animBg="1" rev="0" advAuto="0" spid="190" grpId="1"/>
      <p:bldP build="whole" bldLvl="1" animBg="1" rev="0" advAuto="0" spid="191" grpId="4"/>
      <p:bldP build="whole" bldLvl="1" animBg="1" rev="0" advAuto="0" spid="187" grpId="5"/>
      <p:bldP build="whole" bldLvl="1" animBg="1" rev="0" advAuto="0" spid="193" grpId="3"/>
      <p:bldP build="whole" bldLvl="1" animBg="1" rev="0" advAuto="0" spid="197" grpId="1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5. My dad plays go."/>
          <p:cNvSpPr txBox="1"/>
          <p:nvPr/>
        </p:nvSpPr>
        <p:spPr>
          <a:xfrm>
            <a:off x="5287380" y="3134891"/>
            <a:ext cx="12776962" cy="10572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>
            <a:lvl1pPr algn="l" defTabSz="457200">
              <a:spcBef>
                <a:spcPts val="1200"/>
              </a:spcBef>
              <a:defRPr b="0" sz="5000">
                <a:solidFill>
                  <a:srgbClr val="1A1A1A"/>
                </a:solidFill>
                <a:latin typeface="Source Han Sans K Medium"/>
                <a:ea typeface="Source Han Sans K Medium"/>
                <a:cs typeface="Source Han Sans K Medium"/>
                <a:sym typeface="Source Han Sans K Medium"/>
              </a:defRPr>
            </a:lvl1pPr>
          </a:lstStyle>
          <a:p>
            <a:pPr>
              <a:defRPr sz="2566"/>
            </a:pPr>
            <a:r>
              <a:rPr sz="5000"/>
              <a:t>5. My dad plays go. </a:t>
            </a:r>
          </a:p>
        </p:txBody>
      </p:sp>
      <p:sp>
        <p:nvSpPr>
          <p:cNvPr id="200" name="선"/>
          <p:cNvSpPr/>
          <p:nvPr/>
        </p:nvSpPr>
        <p:spPr>
          <a:xfrm>
            <a:off x="5511800" y="12115800"/>
            <a:ext cx="13431286" cy="0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201" name="문서 편집"/>
          <p:cNvSpPr/>
          <p:nvPr/>
        </p:nvSpPr>
        <p:spPr>
          <a:xfrm>
            <a:off x="5513786" y="11014464"/>
            <a:ext cx="894901" cy="9723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35" h="21600" fill="norm" stroke="1" extrusionOk="0">
                <a:moveTo>
                  <a:pt x="178" y="0"/>
                </a:moveTo>
                <a:cubicBezTo>
                  <a:pt x="80" y="0"/>
                  <a:pt x="0" y="72"/>
                  <a:pt x="0" y="162"/>
                </a:cubicBezTo>
                <a:lnTo>
                  <a:pt x="0" y="21438"/>
                </a:lnTo>
                <a:cubicBezTo>
                  <a:pt x="0" y="21528"/>
                  <a:pt x="80" y="21600"/>
                  <a:pt x="178" y="21600"/>
                </a:cubicBezTo>
                <a:lnTo>
                  <a:pt x="17891" y="21600"/>
                </a:lnTo>
                <a:cubicBezTo>
                  <a:pt x="17989" y="21600"/>
                  <a:pt x="18069" y="21528"/>
                  <a:pt x="18069" y="21438"/>
                </a:cubicBezTo>
                <a:lnTo>
                  <a:pt x="18069" y="10414"/>
                </a:lnTo>
                <a:lnTo>
                  <a:pt x="13054" y="15043"/>
                </a:lnTo>
                <a:cubicBezTo>
                  <a:pt x="12867" y="15216"/>
                  <a:pt x="12647" y="15358"/>
                  <a:pt x="12407" y="15463"/>
                </a:cubicBezTo>
                <a:lnTo>
                  <a:pt x="8385" y="17111"/>
                </a:lnTo>
                <a:cubicBezTo>
                  <a:pt x="8235" y="17177"/>
                  <a:pt x="8078" y="17032"/>
                  <a:pt x="8149" y="16892"/>
                </a:cubicBezTo>
                <a:lnTo>
                  <a:pt x="9963" y="13105"/>
                </a:lnTo>
                <a:cubicBezTo>
                  <a:pt x="10077" y="12882"/>
                  <a:pt x="10231" y="12679"/>
                  <a:pt x="10420" y="12504"/>
                </a:cubicBezTo>
                <a:lnTo>
                  <a:pt x="17644" y="5837"/>
                </a:lnTo>
                <a:lnTo>
                  <a:pt x="11926" y="5837"/>
                </a:lnTo>
                <a:cubicBezTo>
                  <a:pt x="11828" y="5837"/>
                  <a:pt x="11748" y="5765"/>
                  <a:pt x="11748" y="5674"/>
                </a:cubicBezTo>
                <a:lnTo>
                  <a:pt x="11748" y="58"/>
                </a:lnTo>
                <a:cubicBezTo>
                  <a:pt x="11748" y="26"/>
                  <a:pt x="11720" y="0"/>
                  <a:pt x="11685" y="0"/>
                </a:cubicBezTo>
                <a:lnTo>
                  <a:pt x="178" y="0"/>
                </a:lnTo>
                <a:close/>
                <a:moveTo>
                  <a:pt x="12563" y="86"/>
                </a:moveTo>
                <a:cubicBezTo>
                  <a:pt x="12541" y="94"/>
                  <a:pt x="12525" y="114"/>
                  <a:pt x="12525" y="140"/>
                </a:cubicBezTo>
                <a:lnTo>
                  <a:pt x="12525" y="4958"/>
                </a:lnTo>
                <a:cubicBezTo>
                  <a:pt x="12525" y="5048"/>
                  <a:pt x="12605" y="5120"/>
                  <a:pt x="12703" y="5120"/>
                </a:cubicBezTo>
                <a:lnTo>
                  <a:pt x="17917" y="5120"/>
                </a:lnTo>
                <a:cubicBezTo>
                  <a:pt x="17974" y="5120"/>
                  <a:pt x="18001" y="5058"/>
                  <a:pt x="17962" y="5021"/>
                </a:cubicBezTo>
                <a:lnTo>
                  <a:pt x="12632" y="99"/>
                </a:lnTo>
                <a:cubicBezTo>
                  <a:pt x="12612" y="81"/>
                  <a:pt x="12585" y="78"/>
                  <a:pt x="12563" y="86"/>
                </a:cubicBezTo>
                <a:close/>
                <a:moveTo>
                  <a:pt x="20172" y="4728"/>
                </a:moveTo>
                <a:cubicBezTo>
                  <a:pt x="20023" y="4734"/>
                  <a:pt x="19872" y="4794"/>
                  <a:pt x="19753" y="4903"/>
                </a:cubicBezTo>
                <a:lnTo>
                  <a:pt x="18916" y="5676"/>
                </a:lnTo>
                <a:cubicBezTo>
                  <a:pt x="18892" y="5699"/>
                  <a:pt x="18892" y="5736"/>
                  <a:pt x="18916" y="5758"/>
                </a:cubicBezTo>
                <a:lnTo>
                  <a:pt x="20419" y="7147"/>
                </a:lnTo>
                <a:cubicBezTo>
                  <a:pt x="20443" y="7170"/>
                  <a:pt x="20483" y="7170"/>
                  <a:pt x="20508" y="7147"/>
                </a:cubicBezTo>
                <a:lnTo>
                  <a:pt x="21345" y="6372"/>
                </a:lnTo>
                <a:cubicBezTo>
                  <a:pt x="21583" y="6154"/>
                  <a:pt x="21600" y="5815"/>
                  <a:pt x="21383" y="5615"/>
                </a:cubicBezTo>
                <a:lnTo>
                  <a:pt x="20576" y="4868"/>
                </a:lnTo>
                <a:cubicBezTo>
                  <a:pt x="20468" y="4768"/>
                  <a:pt x="20321" y="4722"/>
                  <a:pt x="20172" y="4728"/>
                </a:cubicBezTo>
                <a:close/>
                <a:moveTo>
                  <a:pt x="18322" y="6249"/>
                </a:moveTo>
                <a:cubicBezTo>
                  <a:pt x="18306" y="6249"/>
                  <a:pt x="18290" y="6255"/>
                  <a:pt x="18277" y="6266"/>
                </a:cubicBezTo>
                <a:lnTo>
                  <a:pt x="11222" y="12779"/>
                </a:lnTo>
                <a:cubicBezTo>
                  <a:pt x="11198" y="12801"/>
                  <a:pt x="11198" y="12838"/>
                  <a:pt x="11222" y="12861"/>
                </a:cubicBezTo>
                <a:lnTo>
                  <a:pt x="12727" y="14249"/>
                </a:lnTo>
                <a:cubicBezTo>
                  <a:pt x="12751" y="14272"/>
                  <a:pt x="12789" y="14272"/>
                  <a:pt x="12814" y="14249"/>
                </a:cubicBezTo>
                <a:lnTo>
                  <a:pt x="19869" y="7737"/>
                </a:lnTo>
                <a:cubicBezTo>
                  <a:pt x="19893" y="7714"/>
                  <a:pt x="19893" y="7677"/>
                  <a:pt x="19869" y="7655"/>
                </a:cubicBezTo>
                <a:lnTo>
                  <a:pt x="18366" y="6266"/>
                </a:lnTo>
                <a:cubicBezTo>
                  <a:pt x="18354" y="6255"/>
                  <a:pt x="18338" y="6249"/>
                  <a:pt x="18322" y="6249"/>
                </a:cubicBezTo>
                <a:close/>
                <a:moveTo>
                  <a:pt x="10691" y="13419"/>
                </a:moveTo>
                <a:cubicBezTo>
                  <a:pt x="10671" y="13422"/>
                  <a:pt x="10653" y="13432"/>
                  <a:pt x="10644" y="13451"/>
                </a:cubicBezTo>
                <a:lnTo>
                  <a:pt x="9401" y="15879"/>
                </a:lnTo>
                <a:cubicBezTo>
                  <a:pt x="9375" y="15929"/>
                  <a:pt x="9430" y="15979"/>
                  <a:pt x="9483" y="15955"/>
                </a:cubicBezTo>
                <a:lnTo>
                  <a:pt x="12114" y="14808"/>
                </a:lnTo>
                <a:cubicBezTo>
                  <a:pt x="12154" y="14790"/>
                  <a:pt x="12161" y="14741"/>
                  <a:pt x="12130" y="14712"/>
                </a:cubicBezTo>
                <a:lnTo>
                  <a:pt x="10745" y="13434"/>
                </a:lnTo>
                <a:cubicBezTo>
                  <a:pt x="10730" y="13420"/>
                  <a:pt x="10710" y="13416"/>
                  <a:pt x="10691" y="13419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>
              <a:defRPr b="0" sz="3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pic>
        <p:nvPicPr>
          <p:cNvPr id="202" name="lecture ppt 1.png" descr="lecture ppt 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21708" y="322616"/>
            <a:ext cx="23647068" cy="13070768"/>
          </a:xfrm>
          <a:prstGeom prst="rect">
            <a:avLst/>
          </a:prstGeom>
          <a:ln w="12700">
            <a:miter lim="400000"/>
          </a:ln>
        </p:spPr>
      </p:pic>
      <p:sp>
        <p:nvSpPr>
          <p:cNvPr id="203" name="선"/>
          <p:cNvSpPr/>
          <p:nvPr/>
        </p:nvSpPr>
        <p:spPr>
          <a:xfrm>
            <a:off x="6083929" y="6291807"/>
            <a:ext cx="15868821" cy="1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204" name="선"/>
          <p:cNvSpPr/>
          <p:nvPr/>
        </p:nvSpPr>
        <p:spPr>
          <a:xfrm flipV="1">
            <a:off x="11432028" y="5366064"/>
            <a:ext cx="1" cy="18514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205" name="타원형"/>
          <p:cNvSpPr/>
          <p:nvPr/>
        </p:nvSpPr>
        <p:spPr>
          <a:xfrm>
            <a:off x="8380436" y="3196399"/>
            <a:ext cx="2704254" cy="934260"/>
          </a:xfrm>
          <a:prstGeom prst="ellips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b="0" sz="3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206" name="plays go"/>
          <p:cNvSpPr txBox="1"/>
          <p:nvPr/>
        </p:nvSpPr>
        <p:spPr>
          <a:xfrm>
            <a:off x="12357847" y="5229476"/>
            <a:ext cx="2649221" cy="10572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 algn="l" defTabSz="457200">
              <a:spcBef>
                <a:spcPts val="1200"/>
              </a:spcBef>
              <a:defRPr b="0" sz="5000">
                <a:solidFill>
                  <a:srgbClr val="1A1A1A"/>
                </a:solidFill>
                <a:latin typeface="Source Han Sans K Medium"/>
                <a:ea typeface="Source Han Sans K Medium"/>
                <a:cs typeface="Source Han Sans K Medium"/>
                <a:sym typeface="Source Han Sans K Medium"/>
              </a:defRPr>
            </a:lvl1pPr>
          </a:lstStyle>
          <a:p>
            <a:pPr>
              <a:defRPr sz="2566"/>
            </a:pPr>
            <a:r>
              <a:rPr sz="5000"/>
              <a:t>plays go</a:t>
            </a:r>
          </a:p>
        </p:txBody>
      </p:sp>
      <p:sp>
        <p:nvSpPr>
          <p:cNvPr id="207" name="내 아빠는"/>
          <p:cNvSpPr txBox="1"/>
          <p:nvPr/>
        </p:nvSpPr>
        <p:spPr>
          <a:xfrm>
            <a:off x="6621476" y="4520252"/>
            <a:ext cx="2348104" cy="7905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 lvl="1" algn="l" defTabSz="457200">
              <a:spcBef>
                <a:spcPts val="1200"/>
              </a:spcBef>
              <a:defRPr b="0" sz="3500">
                <a:solidFill>
                  <a:srgbClr val="1A1A1A"/>
                </a:solidFill>
                <a:latin typeface="Source Han Sans K Regular"/>
                <a:ea typeface="Source Han Sans K Regular"/>
                <a:cs typeface="Source Han Sans K Regular"/>
                <a:sym typeface="Source Han Sans K Regular"/>
              </a:defRPr>
            </a:pPr>
            <a:r>
              <a:t>내 아빠는</a:t>
            </a:r>
          </a:p>
        </p:txBody>
      </p:sp>
      <p:sp>
        <p:nvSpPr>
          <p:cNvPr id="208" name="내 아빠는 바둑을 두신다."/>
          <p:cNvSpPr txBox="1"/>
          <p:nvPr/>
        </p:nvSpPr>
        <p:spPr>
          <a:xfrm>
            <a:off x="7374807" y="11318595"/>
            <a:ext cx="5124451" cy="7905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 lvl="1" algn="l" defTabSz="457200">
              <a:spcBef>
                <a:spcPts val="1200"/>
              </a:spcBef>
              <a:defRPr b="0" sz="3500">
                <a:solidFill>
                  <a:srgbClr val="1A1A1A"/>
                </a:solidFill>
                <a:latin typeface="Source Han Sans K Regular"/>
                <a:ea typeface="Source Han Sans K Regular"/>
                <a:cs typeface="Source Han Sans K Regular"/>
                <a:sym typeface="Source Han Sans K Regular"/>
              </a:defRPr>
            </a:pPr>
            <a:r>
              <a:t>내 아빠는 바둑을 두신다.</a:t>
            </a:r>
          </a:p>
        </p:txBody>
      </p:sp>
      <p:sp>
        <p:nvSpPr>
          <p:cNvPr id="209" name="선"/>
          <p:cNvSpPr/>
          <p:nvPr/>
        </p:nvSpPr>
        <p:spPr>
          <a:xfrm>
            <a:off x="6144545" y="4184324"/>
            <a:ext cx="2144661" cy="1"/>
          </a:xfrm>
          <a:prstGeom prst="lin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210" name="My dad"/>
          <p:cNvSpPr txBox="1"/>
          <p:nvPr/>
        </p:nvSpPr>
        <p:spPr>
          <a:xfrm>
            <a:off x="6963964" y="5229476"/>
            <a:ext cx="2336166" cy="10572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 algn="l" defTabSz="457200">
              <a:spcBef>
                <a:spcPts val="1200"/>
              </a:spcBef>
              <a:defRPr b="0" sz="5000">
                <a:solidFill>
                  <a:srgbClr val="1A1A1A"/>
                </a:solidFill>
                <a:latin typeface="Source Han Sans K Medium"/>
                <a:ea typeface="Source Han Sans K Medium"/>
                <a:cs typeface="Source Han Sans K Medium"/>
                <a:sym typeface="Source Han Sans K Medium"/>
              </a:defRPr>
            </a:lvl1pPr>
          </a:lstStyle>
          <a:p>
            <a:pPr/>
            <a:r>
              <a:t>My dad</a:t>
            </a:r>
          </a:p>
        </p:txBody>
      </p:sp>
      <p:sp>
        <p:nvSpPr>
          <p:cNvPr id="211" name="바둑을 두신다"/>
          <p:cNvSpPr txBox="1"/>
          <p:nvPr/>
        </p:nvSpPr>
        <p:spPr>
          <a:xfrm>
            <a:off x="11883914" y="4520252"/>
            <a:ext cx="3165984" cy="7905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 lvl="1" algn="l" defTabSz="457200">
              <a:spcBef>
                <a:spcPts val="1200"/>
              </a:spcBef>
              <a:defRPr b="0" sz="3500">
                <a:solidFill>
                  <a:srgbClr val="1A1A1A"/>
                </a:solidFill>
                <a:latin typeface="Source Han Sans K Regular"/>
                <a:ea typeface="Source Han Sans K Regular"/>
                <a:cs typeface="Source Han Sans K Regular"/>
                <a:sym typeface="Source Han Sans K Regular"/>
              </a:defRPr>
            </a:pPr>
            <a:r>
              <a:t>바둑을 두신다</a:t>
            </a:r>
          </a:p>
        </p:txBody>
      </p:sp>
      <p:sp>
        <p:nvSpPr>
          <p:cNvPr id="212" name="UNIT 11"/>
          <p:cNvSpPr txBox="1"/>
          <p:nvPr/>
        </p:nvSpPr>
        <p:spPr>
          <a:xfrm>
            <a:off x="804710" y="1070263"/>
            <a:ext cx="1961952" cy="7143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 b="0"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pPr/>
            <a:r>
              <a:t>UNIT 11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10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10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7" dur="10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Subtype="8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2" dur="10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Subtype="8" presetID="2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7" dur="10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Class="entr" nodeType="clickEffect" presetSubtype="8" presetID="22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2" dur="10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nodeType="clickEffect" presetSubtype="8" presetID="2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09" grpId="1"/>
      <p:bldP build="whole" bldLvl="1" animBg="1" rev="0" advAuto="0" spid="210" grpId="3"/>
      <p:bldP build="whole" bldLvl="1" animBg="1" rev="0" advAuto="0" spid="208" grpId="7"/>
      <p:bldP build="whole" bldLvl="1" animBg="1" rev="0" advAuto="0" spid="207" grpId="5"/>
      <p:bldP build="whole" bldLvl="1" animBg="1" rev="0" advAuto="0" spid="206" grpId="4"/>
      <p:bldP build="whole" bldLvl="1" animBg="1" rev="0" advAuto="0" spid="211" grpId="6"/>
      <p:bldP build="whole" bldLvl="1" animBg="1" rev="0" advAuto="0" spid="205" grpId="2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6. My grandmother does flower arrangements."/>
          <p:cNvSpPr txBox="1"/>
          <p:nvPr/>
        </p:nvSpPr>
        <p:spPr>
          <a:xfrm>
            <a:off x="5287380" y="3134891"/>
            <a:ext cx="14927404" cy="10572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>
            <a:lvl1pPr algn="l" defTabSz="457200">
              <a:spcBef>
                <a:spcPts val="1200"/>
              </a:spcBef>
              <a:defRPr b="0" sz="5000">
                <a:solidFill>
                  <a:srgbClr val="1A1A1A"/>
                </a:solidFill>
                <a:latin typeface="Source Han Sans K Medium"/>
                <a:ea typeface="Source Han Sans K Medium"/>
                <a:cs typeface="Source Han Sans K Medium"/>
                <a:sym typeface="Source Han Sans K Medium"/>
              </a:defRPr>
            </a:lvl1pPr>
          </a:lstStyle>
          <a:p>
            <a:pPr>
              <a:defRPr sz="2566"/>
            </a:pPr>
            <a:r>
              <a:rPr sz="5000"/>
              <a:t>6. My grandmother does flower arrangements. </a:t>
            </a:r>
          </a:p>
        </p:txBody>
      </p:sp>
      <p:sp>
        <p:nvSpPr>
          <p:cNvPr id="215" name="선"/>
          <p:cNvSpPr/>
          <p:nvPr/>
        </p:nvSpPr>
        <p:spPr>
          <a:xfrm>
            <a:off x="5511800" y="12115800"/>
            <a:ext cx="13431286" cy="0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216" name="문서 편집"/>
          <p:cNvSpPr/>
          <p:nvPr/>
        </p:nvSpPr>
        <p:spPr>
          <a:xfrm>
            <a:off x="5513786" y="11014464"/>
            <a:ext cx="894901" cy="9723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35" h="21600" fill="norm" stroke="1" extrusionOk="0">
                <a:moveTo>
                  <a:pt x="178" y="0"/>
                </a:moveTo>
                <a:cubicBezTo>
                  <a:pt x="80" y="0"/>
                  <a:pt x="0" y="72"/>
                  <a:pt x="0" y="162"/>
                </a:cubicBezTo>
                <a:lnTo>
                  <a:pt x="0" y="21438"/>
                </a:lnTo>
                <a:cubicBezTo>
                  <a:pt x="0" y="21528"/>
                  <a:pt x="80" y="21600"/>
                  <a:pt x="178" y="21600"/>
                </a:cubicBezTo>
                <a:lnTo>
                  <a:pt x="17891" y="21600"/>
                </a:lnTo>
                <a:cubicBezTo>
                  <a:pt x="17989" y="21600"/>
                  <a:pt x="18069" y="21528"/>
                  <a:pt x="18069" y="21438"/>
                </a:cubicBezTo>
                <a:lnTo>
                  <a:pt x="18069" y="10414"/>
                </a:lnTo>
                <a:lnTo>
                  <a:pt x="13054" y="15043"/>
                </a:lnTo>
                <a:cubicBezTo>
                  <a:pt x="12867" y="15216"/>
                  <a:pt x="12647" y="15358"/>
                  <a:pt x="12407" y="15463"/>
                </a:cubicBezTo>
                <a:lnTo>
                  <a:pt x="8385" y="17111"/>
                </a:lnTo>
                <a:cubicBezTo>
                  <a:pt x="8235" y="17177"/>
                  <a:pt x="8078" y="17032"/>
                  <a:pt x="8149" y="16892"/>
                </a:cubicBezTo>
                <a:lnTo>
                  <a:pt x="9963" y="13105"/>
                </a:lnTo>
                <a:cubicBezTo>
                  <a:pt x="10077" y="12882"/>
                  <a:pt x="10231" y="12679"/>
                  <a:pt x="10420" y="12504"/>
                </a:cubicBezTo>
                <a:lnTo>
                  <a:pt x="17644" y="5837"/>
                </a:lnTo>
                <a:lnTo>
                  <a:pt x="11926" y="5837"/>
                </a:lnTo>
                <a:cubicBezTo>
                  <a:pt x="11828" y="5837"/>
                  <a:pt x="11748" y="5765"/>
                  <a:pt x="11748" y="5674"/>
                </a:cubicBezTo>
                <a:lnTo>
                  <a:pt x="11748" y="58"/>
                </a:lnTo>
                <a:cubicBezTo>
                  <a:pt x="11748" y="26"/>
                  <a:pt x="11720" y="0"/>
                  <a:pt x="11685" y="0"/>
                </a:cubicBezTo>
                <a:lnTo>
                  <a:pt x="178" y="0"/>
                </a:lnTo>
                <a:close/>
                <a:moveTo>
                  <a:pt x="12563" y="86"/>
                </a:moveTo>
                <a:cubicBezTo>
                  <a:pt x="12541" y="94"/>
                  <a:pt x="12525" y="114"/>
                  <a:pt x="12525" y="140"/>
                </a:cubicBezTo>
                <a:lnTo>
                  <a:pt x="12525" y="4958"/>
                </a:lnTo>
                <a:cubicBezTo>
                  <a:pt x="12525" y="5048"/>
                  <a:pt x="12605" y="5120"/>
                  <a:pt x="12703" y="5120"/>
                </a:cubicBezTo>
                <a:lnTo>
                  <a:pt x="17917" y="5120"/>
                </a:lnTo>
                <a:cubicBezTo>
                  <a:pt x="17974" y="5120"/>
                  <a:pt x="18001" y="5058"/>
                  <a:pt x="17962" y="5021"/>
                </a:cubicBezTo>
                <a:lnTo>
                  <a:pt x="12632" y="99"/>
                </a:lnTo>
                <a:cubicBezTo>
                  <a:pt x="12612" y="81"/>
                  <a:pt x="12585" y="78"/>
                  <a:pt x="12563" y="86"/>
                </a:cubicBezTo>
                <a:close/>
                <a:moveTo>
                  <a:pt x="20172" y="4728"/>
                </a:moveTo>
                <a:cubicBezTo>
                  <a:pt x="20023" y="4734"/>
                  <a:pt x="19872" y="4794"/>
                  <a:pt x="19753" y="4903"/>
                </a:cubicBezTo>
                <a:lnTo>
                  <a:pt x="18916" y="5676"/>
                </a:lnTo>
                <a:cubicBezTo>
                  <a:pt x="18892" y="5699"/>
                  <a:pt x="18892" y="5736"/>
                  <a:pt x="18916" y="5758"/>
                </a:cubicBezTo>
                <a:lnTo>
                  <a:pt x="20419" y="7147"/>
                </a:lnTo>
                <a:cubicBezTo>
                  <a:pt x="20443" y="7170"/>
                  <a:pt x="20483" y="7170"/>
                  <a:pt x="20508" y="7147"/>
                </a:cubicBezTo>
                <a:lnTo>
                  <a:pt x="21345" y="6372"/>
                </a:lnTo>
                <a:cubicBezTo>
                  <a:pt x="21583" y="6154"/>
                  <a:pt x="21600" y="5815"/>
                  <a:pt x="21383" y="5615"/>
                </a:cubicBezTo>
                <a:lnTo>
                  <a:pt x="20576" y="4868"/>
                </a:lnTo>
                <a:cubicBezTo>
                  <a:pt x="20468" y="4768"/>
                  <a:pt x="20321" y="4722"/>
                  <a:pt x="20172" y="4728"/>
                </a:cubicBezTo>
                <a:close/>
                <a:moveTo>
                  <a:pt x="18322" y="6249"/>
                </a:moveTo>
                <a:cubicBezTo>
                  <a:pt x="18306" y="6249"/>
                  <a:pt x="18290" y="6255"/>
                  <a:pt x="18277" y="6266"/>
                </a:cubicBezTo>
                <a:lnTo>
                  <a:pt x="11222" y="12779"/>
                </a:lnTo>
                <a:cubicBezTo>
                  <a:pt x="11198" y="12801"/>
                  <a:pt x="11198" y="12838"/>
                  <a:pt x="11222" y="12861"/>
                </a:cubicBezTo>
                <a:lnTo>
                  <a:pt x="12727" y="14249"/>
                </a:lnTo>
                <a:cubicBezTo>
                  <a:pt x="12751" y="14272"/>
                  <a:pt x="12789" y="14272"/>
                  <a:pt x="12814" y="14249"/>
                </a:cubicBezTo>
                <a:lnTo>
                  <a:pt x="19869" y="7737"/>
                </a:lnTo>
                <a:cubicBezTo>
                  <a:pt x="19893" y="7714"/>
                  <a:pt x="19893" y="7677"/>
                  <a:pt x="19869" y="7655"/>
                </a:cubicBezTo>
                <a:lnTo>
                  <a:pt x="18366" y="6266"/>
                </a:lnTo>
                <a:cubicBezTo>
                  <a:pt x="18354" y="6255"/>
                  <a:pt x="18338" y="6249"/>
                  <a:pt x="18322" y="6249"/>
                </a:cubicBezTo>
                <a:close/>
                <a:moveTo>
                  <a:pt x="10691" y="13419"/>
                </a:moveTo>
                <a:cubicBezTo>
                  <a:pt x="10671" y="13422"/>
                  <a:pt x="10653" y="13432"/>
                  <a:pt x="10644" y="13451"/>
                </a:cubicBezTo>
                <a:lnTo>
                  <a:pt x="9401" y="15879"/>
                </a:lnTo>
                <a:cubicBezTo>
                  <a:pt x="9375" y="15929"/>
                  <a:pt x="9430" y="15979"/>
                  <a:pt x="9483" y="15955"/>
                </a:cubicBezTo>
                <a:lnTo>
                  <a:pt x="12114" y="14808"/>
                </a:lnTo>
                <a:cubicBezTo>
                  <a:pt x="12154" y="14790"/>
                  <a:pt x="12161" y="14741"/>
                  <a:pt x="12130" y="14712"/>
                </a:cubicBezTo>
                <a:lnTo>
                  <a:pt x="10745" y="13434"/>
                </a:lnTo>
                <a:cubicBezTo>
                  <a:pt x="10730" y="13420"/>
                  <a:pt x="10710" y="13416"/>
                  <a:pt x="10691" y="13419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>
              <a:defRPr b="0" sz="3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pic>
        <p:nvPicPr>
          <p:cNvPr id="217" name="lecture ppt 1.png" descr="lecture ppt 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21708" y="322616"/>
            <a:ext cx="23647068" cy="13070768"/>
          </a:xfrm>
          <a:prstGeom prst="rect">
            <a:avLst/>
          </a:prstGeom>
          <a:ln w="12700">
            <a:miter lim="400000"/>
          </a:ln>
        </p:spPr>
      </p:pic>
      <p:sp>
        <p:nvSpPr>
          <p:cNvPr id="218" name="선"/>
          <p:cNvSpPr/>
          <p:nvPr/>
        </p:nvSpPr>
        <p:spPr>
          <a:xfrm>
            <a:off x="6083929" y="6291807"/>
            <a:ext cx="15868821" cy="1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219" name="선"/>
          <p:cNvSpPr/>
          <p:nvPr/>
        </p:nvSpPr>
        <p:spPr>
          <a:xfrm flipV="1">
            <a:off x="11432028" y="5366064"/>
            <a:ext cx="1" cy="18514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220" name="타원형"/>
          <p:cNvSpPr/>
          <p:nvPr/>
        </p:nvSpPr>
        <p:spPr>
          <a:xfrm>
            <a:off x="11232904" y="3196399"/>
            <a:ext cx="1495610" cy="934260"/>
          </a:xfrm>
          <a:prstGeom prst="ellips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b="0" sz="3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221" name="does"/>
          <p:cNvSpPr txBox="1"/>
          <p:nvPr/>
        </p:nvSpPr>
        <p:spPr>
          <a:xfrm>
            <a:off x="12357847" y="5229476"/>
            <a:ext cx="1609091" cy="10572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 algn="l" defTabSz="457200">
              <a:spcBef>
                <a:spcPts val="1200"/>
              </a:spcBef>
              <a:defRPr b="0" sz="5000">
                <a:solidFill>
                  <a:srgbClr val="1A1A1A"/>
                </a:solidFill>
                <a:latin typeface="Source Han Sans K Medium"/>
                <a:ea typeface="Source Han Sans K Medium"/>
                <a:cs typeface="Source Han Sans K Medium"/>
                <a:sym typeface="Source Han Sans K Medium"/>
              </a:defRPr>
            </a:lvl1pPr>
          </a:lstStyle>
          <a:p>
            <a:pPr>
              <a:defRPr sz="2566"/>
            </a:pPr>
            <a:r>
              <a:rPr sz="5000"/>
              <a:t>does</a:t>
            </a:r>
          </a:p>
        </p:txBody>
      </p:sp>
      <p:sp>
        <p:nvSpPr>
          <p:cNvPr id="222" name="내 할머니는"/>
          <p:cNvSpPr txBox="1"/>
          <p:nvPr/>
        </p:nvSpPr>
        <p:spPr>
          <a:xfrm>
            <a:off x="6621476" y="4520252"/>
            <a:ext cx="2757044" cy="7905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 lvl="1" algn="l" defTabSz="457200">
              <a:spcBef>
                <a:spcPts val="1200"/>
              </a:spcBef>
              <a:defRPr b="0" sz="3500">
                <a:solidFill>
                  <a:srgbClr val="1A1A1A"/>
                </a:solidFill>
                <a:latin typeface="Source Han Sans K Regular"/>
                <a:ea typeface="Source Han Sans K Regular"/>
                <a:cs typeface="Source Han Sans K Regular"/>
                <a:sym typeface="Source Han Sans K Regular"/>
              </a:defRPr>
            </a:pPr>
            <a:r>
              <a:t>내 할머니는</a:t>
            </a:r>
          </a:p>
        </p:txBody>
      </p:sp>
      <p:sp>
        <p:nvSpPr>
          <p:cNvPr id="223" name="내 할머니는 꽃꽂이를 하신다."/>
          <p:cNvSpPr txBox="1"/>
          <p:nvPr/>
        </p:nvSpPr>
        <p:spPr>
          <a:xfrm>
            <a:off x="7374807" y="11318595"/>
            <a:ext cx="5942331" cy="7905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 lvl="1" algn="l" defTabSz="457200">
              <a:spcBef>
                <a:spcPts val="1200"/>
              </a:spcBef>
              <a:defRPr b="0" sz="3500">
                <a:solidFill>
                  <a:srgbClr val="1A1A1A"/>
                </a:solidFill>
                <a:latin typeface="Source Han Sans K Regular"/>
                <a:ea typeface="Source Han Sans K Regular"/>
                <a:cs typeface="Source Han Sans K Regular"/>
                <a:sym typeface="Source Han Sans K Regular"/>
              </a:defRPr>
            </a:pPr>
            <a:r>
              <a:t>내 할머니는 꽃꽂이를 하신다.</a:t>
            </a:r>
          </a:p>
        </p:txBody>
      </p:sp>
      <p:sp>
        <p:nvSpPr>
          <p:cNvPr id="224" name="선"/>
          <p:cNvSpPr/>
          <p:nvPr/>
        </p:nvSpPr>
        <p:spPr>
          <a:xfrm>
            <a:off x="6144545" y="4184324"/>
            <a:ext cx="4845044" cy="1"/>
          </a:xfrm>
          <a:prstGeom prst="lin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225" name="My grandmother"/>
          <p:cNvSpPr txBox="1"/>
          <p:nvPr/>
        </p:nvSpPr>
        <p:spPr>
          <a:xfrm>
            <a:off x="6074964" y="5229476"/>
            <a:ext cx="5179061" cy="10572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 algn="l" defTabSz="457200">
              <a:spcBef>
                <a:spcPts val="1200"/>
              </a:spcBef>
              <a:defRPr b="0" sz="5000">
                <a:solidFill>
                  <a:srgbClr val="1A1A1A"/>
                </a:solidFill>
                <a:latin typeface="Source Han Sans K Medium"/>
                <a:ea typeface="Source Han Sans K Medium"/>
                <a:cs typeface="Source Han Sans K Medium"/>
                <a:sym typeface="Source Han Sans K Medium"/>
              </a:defRPr>
            </a:lvl1pPr>
          </a:lstStyle>
          <a:p>
            <a:pPr/>
            <a:r>
              <a:t>My grandmother</a:t>
            </a:r>
          </a:p>
        </p:txBody>
      </p:sp>
      <p:sp>
        <p:nvSpPr>
          <p:cNvPr id="226" name="하신다"/>
          <p:cNvSpPr txBox="1"/>
          <p:nvPr/>
        </p:nvSpPr>
        <p:spPr>
          <a:xfrm>
            <a:off x="11883914" y="4520252"/>
            <a:ext cx="1839596" cy="7905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 lvl="1" algn="l" defTabSz="457200">
              <a:spcBef>
                <a:spcPts val="1200"/>
              </a:spcBef>
              <a:defRPr b="0" sz="3500">
                <a:solidFill>
                  <a:srgbClr val="1A1A1A"/>
                </a:solidFill>
                <a:latin typeface="Source Han Sans K Regular"/>
                <a:ea typeface="Source Han Sans K Regular"/>
                <a:cs typeface="Source Han Sans K Regular"/>
                <a:sym typeface="Source Han Sans K Regular"/>
              </a:defRPr>
            </a:pPr>
            <a:r>
              <a:t>하신다</a:t>
            </a:r>
          </a:p>
        </p:txBody>
      </p:sp>
      <p:sp>
        <p:nvSpPr>
          <p:cNvPr id="227" name="UNIT 11"/>
          <p:cNvSpPr txBox="1"/>
          <p:nvPr/>
        </p:nvSpPr>
        <p:spPr>
          <a:xfrm>
            <a:off x="804710" y="1070263"/>
            <a:ext cx="1961952" cy="7143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 b="0"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pPr/>
            <a:r>
              <a:t>UNIT 11</a:t>
            </a:r>
          </a:p>
        </p:txBody>
      </p:sp>
      <p:sp>
        <p:nvSpPr>
          <p:cNvPr id="228" name="선"/>
          <p:cNvSpPr/>
          <p:nvPr/>
        </p:nvSpPr>
        <p:spPr>
          <a:xfrm>
            <a:off x="12769632" y="4184324"/>
            <a:ext cx="6484199" cy="1"/>
          </a:xfrm>
          <a:prstGeom prst="lin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229" name="선"/>
          <p:cNvSpPr/>
          <p:nvPr/>
        </p:nvSpPr>
        <p:spPr>
          <a:xfrm flipV="1">
            <a:off x="14916885" y="5493063"/>
            <a:ext cx="1" cy="784102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230" name="flower arrangements"/>
          <p:cNvSpPr txBox="1"/>
          <p:nvPr/>
        </p:nvSpPr>
        <p:spPr>
          <a:xfrm>
            <a:off x="15425785" y="5229476"/>
            <a:ext cx="6478906" cy="10572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 algn="l" defTabSz="457200">
              <a:spcBef>
                <a:spcPts val="1200"/>
              </a:spcBef>
              <a:defRPr b="0" sz="5000">
                <a:solidFill>
                  <a:srgbClr val="1A1A1A"/>
                </a:solidFill>
                <a:latin typeface="Source Han Sans K Medium"/>
                <a:ea typeface="Source Han Sans K Medium"/>
                <a:cs typeface="Source Han Sans K Medium"/>
                <a:sym typeface="Source Han Sans K Medium"/>
              </a:defRPr>
            </a:lvl1pPr>
          </a:lstStyle>
          <a:p>
            <a:pPr>
              <a:defRPr sz="2566"/>
            </a:pPr>
            <a:r>
              <a:rPr sz="5000"/>
              <a:t>flower arrangements</a:t>
            </a:r>
          </a:p>
        </p:txBody>
      </p:sp>
      <p:sp>
        <p:nvSpPr>
          <p:cNvPr id="231" name="꽃꽂이를"/>
          <p:cNvSpPr txBox="1"/>
          <p:nvPr/>
        </p:nvSpPr>
        <p:spPr>
          <a:xfrm>
            <a:off x="16943785" y="4520252"/>
            <a:ext cx="2248536" cy="7905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 lvl="1" algn="l" defTabSz="457200">
              <a:spcBef>
                <a:spcPts val="1200"/>
              </a:spcBef>
              <a:defRPr b="0" sz="3500">
                <a:solidFill>
                  <a:srgbClr val="1A1A1A"/>
                </a:solidFill>
                <a:latin typeface="Source Han Sans K Regular"/>
                <a:ea typeface="Source Han Sans K Regular"/>
                <a:cs typeface="Source Han Sans K Regular"/>
                <a:sym typeface="Source Han Sans K Regular"/>
              </a:defRPr>
            </a:pPr>
            <a:r>
              <a:t>꽃꽂이를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10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10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7" dur="1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Subtype="8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2" dur="10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Subtype="8" presetID="2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7" dur="10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Class="entr" nodeType="clickEffect" presetSubtype="8" presetID="22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2" dur="10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nodeType="clickEffect" presetSubtype="8" presetID="22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7" dur="10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Class="entr" nodeType="clickEffect" presetSubtype="8" presetID="2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Class="entr" nodeType="clickEffect" presetSubtype="8" presetID="22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7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48" dur="10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Class="entr" nodeType="clickEffect" presetSubtype="8" presetID="22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2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53" dur="10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24" grpId="1"/>
      <p:bldP build="whole" bldLvl="1" animBg="1" rev="0" advAuto="0" spid="223" grpId="8"/>
      <p:bldP build="whole" bldLvl="1" animBg="1" rev="0" advAuto="0" spid="221" grpId="5"/>
      <p:bldP build="whole" bldLvl="1" animBg="1" rev="0" advAuto="0" spid="230" grpId="9"/>
      <p:bldP build="whole" bldLvl="1" animBg="1" rev="0" advAuto="0" spid="225" grpId="4"/>
      <p:bldP build="whole" bldLvl="1" animBg="1" rev="0" advAuto="0" spid="222" grpId="6"/>
      <p:bldP build="whole" bldLvl="1" animBg="1" rev="0" advAuto="0" spid="228" grpId="3"/>
      <p:bldP build="whole" bldLvl="1" animBg="1" rev="0" advAuto="0" spid="231" grpId="10"/>
      <p:bldP build="whole" bldLvl="1" animBg="1" rev="0" advAuto="0" spid="220" grpId="2"/>
      <p:bldP build="whole" bldLvl="1" animBg="1" rev="0" advAuto="0" spid="226" grpId="7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7. My grandfather gardens."/>
          <p:cNvSpPr txBox="1"/>
          <p:nvPr/>
        </p:nvSpPr>
        <p:spPr>
          <a:xfrm>
            <a:off x="5287380" y="3134891"/>
            <a:ext cx="14927404" cy="10572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>
            <a:lvl1pPr algn="l" defTabSz="457200">
              <a:spcBef>
                <a:spcPts val="1200"/>
              </a:spcBef>
              <a:defRPr b="0" sz="5000">
                <a:solidFill>
                  <a:srgbClr val="1A1A1A"/>
                </a:solidFill>
                <a:latin typeface="Source Han Sans K Medium"/>
                <a:ea typeface="Source Han Sans K Medium"/>
                <a:cs typeface="Source Han Sans K Medium"/>
                <a:sym typeface="Source Han Sans K Medium"/>
              </a:defRPr>
            </a:lvl1pPr>
          </a:lstStyle>
          <a:p>
            <a:pPr>
              <a:defRPr sz="2566"/>
            </a:pPr>
            <a:r>
              <a:rPr sz="5000"/>
              <a:t>7. My grandfather gardens.</a:t>
            </a:r>
          </a:p>
        </p:txBody>
      </p:sp>
      <p:sp>
        <p:nvSpPr>
          <p:cNvPr id="234" name="선"/>
          <p:cNvSpPr/>
          <p:nvPr/>
        </p:nvSpPr>
        <p:spPr>
          <a:xfrm>
            <a:off x="5511800" y="12115800"/>
            <a:ext cx="13431286" cy="0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235" name="문서 편집"/>
          <p:cNvSpPr/>
          <p:nvPr/>
        </p:nvSpPr>
        <p:spPr>
          <a:xfrm>
            <a:off x="5513786" y="11014464"/>
            <a:ext cx="894901" cy="9723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35" h="21600" fill="norm" stroke="1" extrusionOk="0">
                <a:moveTo>
                  <a:pt x="178" y="0"/>
                </a:moveTo>
                <a:cubicBezTo>
                  <a:pt x="80" y="0"/>
                  <a:pt x="0" y="72"/>
                  <a:pt x="0" y="162"/>
                </a:cubicBezTo>
                <a:lnTo>
                  <a:pt x="0" y="21438"/>
                </a:lnTo>
                <a:cubicBezTo>
                  <a:pt x="0" y="21528"/>
                  <a:pt x="80" y="21600"/>
                  <a:pt x="178" y="21600"/>
                </a:cubicBezTo>
                <a:lnTo>
                  <a:pt x="17891" y="21600"/>
                </a:lnTo>
                <a:cubicBezTo>
                  <a:pt x="17989" y="21600"/>
                  <a:pt x="18069" y="21528"/>
                  <a:pt x="18069" y="21438"/>
                </a:cubicBezTo>
                <a:lnTo>
                  <a:pt x="18069" y="10414"/>
                </a:lnTo>
                <a:lnTo>
                  <a:pt x="13054" y="15043"/>
                </a:lnTo>
                <a:cubicBezTo>
                  <a:pt x="12867" y="15216"/>
                  <a:pt x="12647" y="15358"/>
                  <a:pt x="12407" y="15463"/>
                </a:cubicBezTo>
                <a:lnTo>
                  <a:pt x="8385" y="17111"/>
                </a:lnTo>
                <a:cubicBezTo>
                  <a:pt x="8235" y="17177"/>
                  <a:pt x="8078" y="17032"/>
                  <a:pt x="8149" y="16892"/>
                </a:cubicBezTo>
                <a:lnTo>
                  <a:pt x="9963" y="13105"/>
                </a:lnTo>
                <a:cubicBezTo>
                  <a:pt x="10077" y="12882"/>
                  <a:pt x="10231" y="12679"/>
                  <a:pt x="10420" y="12504"/>
                </a:cubicBezTo>
                <a:lnTo>
                  <a:pt x="17644" y="5837"/>
                </a:lnTo>
                <a:lnTo>
                  <a:pt x="11926" y="5837"/>
                </a:lnTo>
                <a:cubicBezTo>
                  <a:pt x="11828" y="5837"/>
                  <a:pt x="11748" y="5765"/>
                  <a:pt x="11748" y="5674"/>
                </a:cubicBezTo>
                <a:lnTo>
                  <a:pt x="11748" y="58"/>
                </a:lnTo>
                <a:cubicBezTo>
                  <a:pt x="11748" y="26"/>
                  <a:pt x="11720" y="0"/>
                  <a:pt x="11685" y="0"/>
                </a:cubicBezTo>
                <a:lnTo>
                  <a:pt x="178" y="0"/>
                </a:lnTo>
                <a:close/>
                <a:moveTo>
                  <a:pt x="12563" y="86"/>
                </a:moveTo>
                <a:cubicBezTo>
                  <a:pt x="12541" y="94"/>
                  <a:pt x="12525" y="114"/>
                  <a:pt x="12525" y="140"/>
                </a:cubicBezTo>
                <a:lnTo>
                  <a:pt x="12525" y="4958"/>
                </a:lnTo>
                <a:cubicBezTo>
                  <a:pt x="12525" y="5048"/>
                  <a:pt x="12605" y="5120"/>
                  <a:pt x="12703" y="5120"/>
                </a:cubicBezTo>
                <a:lnTo>
                  <a:pt x="17917" y="5120"/>
                </a:lnTo>
                <a:cubicBezTo>
                  <a:pt x="17974" y="5120"/>
                  <a:pt x="18001" y="5058"/>
                  <a:pt x="17962" y="5021"/>
                </a:cubicBezTo>
                <a:lnTo>
                  <a:pt x="12632" y="99"/>
                </a:lnTo>
                <a:cubicBezTo>
                  <a:pt x="12612" y="81"/>
                  <a:pt x="12585" y="78"/>
                  <a:pt x="12563" y="86"/>
                </a:cubicBezTo>
                <a:close/>
                <a:moveTo>
                  <a:pt x="20172" y="4728"/>
                </a:moveTo>
                <a:cubicBezTo>
                  <a:pt x="20023" y="4734"/>
                  <a:pt x="19872" y="4794"/>
                  <a:pt x="19753" y="4903"/>
                </a:cubicBezTo>
                <a:lnTo>
                  <a:pt x="18916" y="5676"/>
                </a:lnTo>
                <a:cubicBezTo>
                  <a:pt x="18892" y="5699"/>
                  <a:pt x="18892" y="5736"/>
                  <a:pt x="18916" y="5758"/>
                </a:cubicBezTo>
                <a:lnTo>
                  <a:pt x="20419" y="7147"/>
                </a:lnTo>
                <a:cubicBezTo>
                  <a:pt x="20443" y="7170"/>
                  <a:pt x="20483" y="7170"/>
                  <a:pt x="20508" y="7147"/>
                </a:cubicBezTo>
                <a:lnTo>
                  <a:pt x="21345" y="6372"/>
                </a:lnTo>
                <a:cubicBezTo>
                  <a:pt x="21583" y="6154"/>
                  <a:pt x="21600" y="5815"/>
                  <a:pt x="21383" y="5615"/>
                </a:cubicBezTo>
                <a:lnTo>
                  <a:pt x="20576" y="4868"/>
                </a:lnTo>
                <a:cubicBezTo>
                  <a:pt x="20468" y="4768"/>
                  <a:pt x="20321" y="4722"/>
                  <a:pt x="20172" y="4728"/>
                </a:cubicBezTo>
                <a:close/>
                <a:moveTo>
                  <a:pt x="18322" y="6249"/>
                </a:moveTo>
                <a:cubicBezTo>
                  <a:pt x="18306" y="6249"/>
                  <a:pt x="18290" y="6255"/>
                  <a:pt x="18277" y="6266"/>
                </a:cubicBezTo>
                <a:lnTo>
                  <a:pt x="11222" y="12779"/>
                </a:lnTo>
                <a:cubicBezTo>
                  <a:pt x="11198" y="12801"/>
                  <a:pt x="11198" y="12838"/>
                  <a:pt x="11222" y="12861"/>
                </a:cubicBezTo>
                <a:lnTo>
                  <a:pt x="12727" y="14249"/>
                </a:lnTo>
                <a:cubicBezTo>
                  <a:pt x="12751" y="14272"/>
                  <a:pt x="12789" y="14272"/>
                  <a:pt x="12814" y="14249"/>
                </a:cubicBezTo>
                <a:lnTo>
                  <a:pt x="19869" y="7737"/>
                </a:lnTo>
                <a:cubicBezTo>
                  <a:pt x="19893" y="7714"/>
                  <a:pt x="19893" y="7677"/>
                  <a:pt x="19869" y="7655"/>
                </a:cubicBezTo>
                <a:lnTo>
                  <a:pt x="18366" y="6266"/>
                </a:lnTo>
                <a:cubicBezTo>
                  <a:pt x="18354" y="6255"/>
                  <a:pt x="18338" y="6249"/>
                  <a:pt x="18322" y="6249"/>
                </a:cubicBezTo>
                <a:close/>
                <a:moveTo>
                  <a:pt x="10691" y="13419"/>
                </a:moveTo>
                <a:cubicBezTo>
                  <a:pt x="10671" y="13422"/>
                  <a:pt x="10653" y="13432"/>
                  <a:pt x="10644" y="13451"/>
                </a:cubicBezTo>
                <a:lnTo>
                  <a:pt x="9401" y="15879"/>
                </a:lnTo>
                <a:cubicBezTo>
                  <a:pt x="9375" y="15929"/>
                  <a:pt x="9430" y="15979"/>
                  <a:pt x="9483" y="15955"/>
                </a:cubicBezTo>
                <a:lnTo>
                  <a:pt x="12114" y="14808"/>
                </a:lnTo>
                <a:cubicBezTo>
                  <a:pt x="12154" y="14790"/>
                  <a:pt x="12161" y="14741"/>
                  <a:pt x="12130" y="14712"/>
                </a:cubicBezTo>
                <a:lnTo>
                  <a:pt x="10745" y="13434"/>
                </a:lnTo>
                <a:cubicBezTo>
                  <a:pt x="10730" y="13420"/>
                  <a:pt x="10710" y="13416"/>
                  <a:pt x="10691" y="13419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>
              <a:defRPr b="0" sz="3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pic>
        <p:nvPicPr>
          <p:cNvPr id="236" name="lecture ppt 1.png" descr="lecture ppt 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21708" y="322616"/>
            <a:ext cx="23647068" cy="13070768"/>
          </a:xfrm>
          <a:prstGeom prst="rect">
            <a:avLst/>
          </a:prstGeom>
          <a:ln w="12700">
            <a:miter lim="400000"/>
          </a:ln>
        </p:spPr>
      </p:pic>
      <p:sp>
        <p:nvSpPr>
          <p:cNvPr id="237" name="선"/>
          <p:cNvSpPr/>
          <p:nvPr/>
        </p:nvSpPr>
        <p:spPr>
          <a:xfrm>
            <a:off x="6083929" y="6291807"/>
            <a:ext cx="15868821" cy="1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238" name="선"/>
          <p:cNvSpPr/>
          <p:nvPr/>
        </p:nvSpPr>
        <p:spPr>
          <a:xfrm flipV="1">
            <a:off x="11432028" y="5366064"/>
            <a:ext cx="1" cy="18514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239" name="타원형"/>
          <p:cNvSpPr/>
          <p:nvPr/>
        </p:nvSpPr>
        <p:spPr>
          <a:xfrm>
            <a:off x="10839464" y="3196399"/>
            <a:ext cx="2382518" cy="934260"/>
          </a:xfrm>
          <a:prstGeom prst="ellips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b="0" sz="3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240" name="gardens"/>
          <p:cNvSpPr txBox="1"/>
          <p:nvPr/>
        </p:nvSpPr>
        <p:spPr>
          <a:xfrm>
            <a:off x="12357847" y="5229476"/>
            <a:ext cx="2588261" cy="10572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 algn="l" defTabSz="457200">
              <a:spcBef>
                <a:spcPts val="1200"/>
              </a:spcBef>
              <a:defRPr b="0" sz="5000">
                <a:solidFill>
                  <a:srgbClr val="1A1A1A"/>
                </a:solidFill>
                <a:latin typeface="Source Han Sans K Medium"/>
                <a:ea typeface="Source Han Sans K Medium"/>
                <a:cs typeface="Source Han Sans K Medium"/>
                <a:sym typeface="Source Han Sans K Medium"/>
              </a:defRPr>
            </a:lvl1pPr>
          </a:lstStyle>
          <a:p>
            <a:pPr>
              <a:defRPr sz="2566"/>
            </a:pPr>
            <a:r>
              <a:rPr sz="5000"/>
              <a:t>gardens</a:t>
            </a:r>
          </a:p>
        </p:txBody>
      </p:sp>
      <p:sp>
        <p:nvSpPr>
          <p:cNvPr id="241" name="내 할아버지는"/>
          <p:cNvSpPr txBox="1"/>
          <p:nvPr/>
        </p:nvSpPr>
        <p:spPr>
          <a:xfrm>
            <a:off x="6621476" y="4520252"/>
            <a:ext cx="3165984" cy="7905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 lvl="1" algn="l" defTabSz="457200">
              <a:spcBef>
                <a:spcPts val="1200"/>
              </a:spcBef>
              <a:defRPr b="0" sz="3500">
                <a:solidFill>
                  <a:srgbClr val="1A1A1A"/>
                </a:solidFill>
                <a:latin typeface="Source Han Sans K Regular"/>
                <a:ea typeface="Source Han Sans K Regular"/>
                <a:cs typeface="Source Han Sans K Regular"/>
                <a:sym typeface="Source Han Sans K Regular"/>
              </a:defRPr>
            </a:pPr>
            <a:r>
              <a:t>내 할아버지는</a:t>
            </a:r>
          </a:p>
        </p:txBody>
      </p:sp>
      <p:sp>
        <p:nvSpPr>
          <p:cNvPr id="242" name="내 할아버지는 정원을 가꾸신다."/>
          <p:cNvSpPr txBox="1"/>
          <p:nvPr/>
        </p:nvSpPr>
        <p:spPr>
          <a:xfrm>
            <a:off x="7374807" y="11318595"/>
            <a:ext cx="6351271" cy="7905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 lvl="1" algn="l" defTabSz="457200">
              <a:spcBef>
                <a:spcPts val="1200"/>
              </a:spcBef>
              <a:defRPr b="0" sz="3500">
                <a:solidFill>
                  <a:srgbClr val="1A1A1A"/>
                </a:solidFill>
                <a:latin typeface="Source Han Sans K Regular"/>
                <a:ea typeface="Source Han Sans K Regular"/>
                <a:cs typeface="Source Han Sans K Regular"/>
                <a:sym typeface="Source Han Sans K Regular"/>
              </a:defRPr>
            </a:pPr>
            <a:r>
              <a:t>내 할아버지는 정원을 가꾸신다.</a:t>
            </a:r>
          </a:p>
        </p:txBody>
      </p:sp>
      <p:sp>
        <p:nvSpPr>
          <p:cNvPr id="243" name="선"/>
          <p:cNvSpPr/>
          <p:nvPr/>
        </p:nvSpPr>
        <p:spPr>
          <a:xfrm>
            <a:off x="6241973" y="4184324"/>
            <a:ext cx="4320874" cy="1"/>
          </a:xfrm>
          <a:prstGeom prst="lin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244" name="My grandfather"/>
          <p:cNvSpPr txBox="1"/>
          <p:nvPr/>
        </p:nvSpPr>
        <p:spPr>
          <a:xfrm>
            <a:off x="6074964" y="5229476"/>
            <a:ext cx="4765041" cy="10572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 algn="l" defTabSz="457200">
              <a:spcBef>
                <a:spcPts val="1200"/>
              </a:spcBef>
              <a:defRPr b="0" sz="5000">
                <a:solidFill>
                  <a:srgbClr val="1A1A1A"/>
                </a:solidFill>
                <a:latin typeface="Source Han Sans K Medium"/>
                <a:ea typeface="Source Han Sans K Medium"/>
                <a:cs typeface="Source Han Sans K Medium"/>
                <a:sym typeface="Source Han Sans K Medium"/>
              </a:defRPr>
            </a:lvl1pPr>
          </a:lstStyle>
          <a:p>
            <a:pPr/>
            <a:r>
              <a:t>My grandfather</a:t>
            </a:r>
          </a:p>
        </p:txBody>
      </p:sp>
      <p:sp>
        <p:nvSpPr>
          <p:cNvPr id="245" name="정원을 가꾸신다"/>
          <p:cNvSpPr txBox="1"/>
          <p:nvPr/>
        </p:nvSpPr>
        <p:spPr>
          <a:xfrm>
            <a:off x="11883914" y="4520252"/>
            <a:ext cx="3574924" cy="7905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 lvl="1" algn="l" defTabSz="457200">
              <a:spcBef>
                <a:spcPts val="1200"/>
              </a:spcBef>
              <a:defRPr b="0" sz="3500">
                <a:solidFill>
                  <a:srgbClr val="1A1A1A"/>
                </a:solidFill>
                <a:latin typeface="Source Han Sans K Regular"/>
                <a:ea typeface="Source Han Sans K Regular"/>
                <a:cs typeface="Source Han Sans K Regular"/>
                <a:sym typeface="Source Han Sans K Regular"/>
              </a:defRPr>
            </a:pPr>
            <a:r>
              <a:t>정원을 가꾸신다</a:t>
            </a:r>
          </a:p>
        </p:txBody>
      </p:sp>
      <p:sp>
        <p:nvSpPr>
          <p:cNvPr id="246" name="UNIT 11"/>
          <p:cNvSpPr txBox="1"/>
          <p:nvPr/>
        </p:nvSpPr>
        <p:spPr>
          <a:xfrm>
            <a:off x="804710" y="1070263"/>
            <a:ext cx="1961952" cy="7143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 b="0"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pPr/>
            <a:r>
              <a:t>UNIT 11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10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10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7" dur="10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Subtype="8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2" dur="10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Subtype="8" presetID="2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7" dur="10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Class="entr" nodeType="clickEffect" presetSubtype="8" presetID="22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2" dur="10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nodeType="clickEffect" presetSubtype="8" presetID="2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39" grpId="2"/>
      <p:bldP build="whole" bldLvl="1" animBg="1" rev="0" advAuto="0" spid="241" grpId="5"/>
      <p:bldP build="whole" bldLvl="1" animBg="1" rev="0" advAuto="0" spid="244" grpId="3"/>
      <p:bldP build="whole" bldLvl="1" animBg="1" rev="0" advAuto="0" spid="242" grpId="7"/>
      <p:bldP build="whole" bldLvl="1" animBg="1" rev="0" advAuto="0" spid="243" grpId="1"/>
      <p:bldP build="whole" bldLvl="1" animBg="1" rev="0" advAuto="0" spid="240" grpId="4"/>
      <p:bldP build="whole" bldLvl="1" animBg="1" rev="0" advAuto="0" spid="245" grpId="6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8. Pastime enriches the life."/>
          <p:cNvSpPr txBox="1"/>
          <p:nvPr/>
        </p:nvSpPr>
        <p:spPr>
          <a:xfrm>
            <a:off x="5287380" y="3134891"/>
            <a:ext cx="14927404" cy="10572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>
            <a:lvl1pPr algn="l" defTabSz="457200">
              <a:spcBef>
                <a:spcPts val="1200"/>
              </a:spcBef>
              <a:defRPr b="0" sz="5000">
                <a:solidFill>
                  <a:srgbClr val="1A1A1A"/>
                </a:solidFill>
                <a:latin typeface="Source Han Sans K Medium"/>
                <a:ea typeface="Source Han Sans K Medium"/>
                <a:cs typeface="Source Han Sans K Medium"/>
                <a:sym typeface="Source Han Sans K Medium"/>
              </a:defRPr>
            </a:lvl1pPr>
          </a:lstStyle>
          <a:p>
            <a:pPr>
              <a:defRPr sz="2566"/>
            </a:pPr>
            <a:r>
              <a:rPr sz="5000"/>
              <a:t>8. Pastime enriches the life. </a:t>
            </a:r>
          </a:p>
        </p:txBody>
      </p:sp>
      <p:sp>
        <p:nvSpPr>
          <p:cNvPr id="249" name="선"/>
          <p:cNvSpPr/>
          <p:nvPr/>
        </p:nvSpPr>
        <p:spPr>
          <a:xfrm>
            <a:off x="5511800" y="12115800"/>
            <a:ext cx="13431286" cy="0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250" name="문서 편집"/>
          <p:cNvSpPr/>
          <p:nvPr/>
        </p:nvSpPr>
        <p:spPr>
          <a:xfrm>
            <a:off x="5513786" y="11014464"/>
            <a:ext cx="894901" cy="9723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35" h="21600" fill="norm" stroke="1" extrusionOk="0">
                <a:moveTo>
                  <a:pt x="178" y="0"/>
                </a:moveTo>
                <a:cubicBezTo>
                  <a:pt x="80" y="0"/>
                  <a:pt x="0" y="72"/>
                  <a:pt x="0" y="162"/>
                </a:cubicBezTo>
                <a:lnTo>
                  <a:pt x="0" y="21438"/>
                </a:lnTo>
                <a:cubicBezTo>
                  <a:pt x="0" y="21528"/>
                  <a:pt x="80" y="21600"/>
                  <a:pt x="178" y="21600"/>
                </a:cubicBezTo>
                <a:lnTo>
                  <a:pt x="17891" y="21600"/>
                </a:lnTo>
                <a:cubicBezTo>
                  <a:pt x="17989" y="21600"/>
                  <a:pt x="18069" y="21528"/>
                  <a:pt x="18069" y="21438"/>
                </a:cubicBezTo>
                <a:lnTo>
                  <a:pt x="18069" y="10414"/>
                </a:lnTo>
                <a:lnTo>
                  <a:pt x="13054" y="15043"/>
                </a:lnTo>
                <a:cubicBezTo>
                  <a:pt x="12867" y="15216"/>
                  <a:pt x="12647" y="15358"/>
                  <a:pt x="12407" y="15463"/>
                </a:cubicBezTo>
                <a:lnTo>
                  <a:pt x="8385" y="17111"/>
                </a:lnTo>
                <a:cubicBezTo>
                  <a:pt x="8235" y="17177"/>
                  <a:pt x="8078" y="17032"/>
                  <a:pt x="8149" y="16892"/>
                </a:cubicBezTo>
                <a:lnTo>
                  <a:pt x="9963" y="13105"/>
                </a:lnTo>
                <a:cubicBezTo>
                  <a:pt x="10077" y="12882"/>
                  <a:pt x="10231" y="12679"/>
                  <a:pt x="10420" y="12504"/>
                </a:cubicBezTo>
                <a:lnTo>
                  <a:pt x="17644" y="5837"/>
                </a:lnTo>
                <a:lnTo>
                  <a:pt x="11926" y="5837"/>
                </a:lnTo>
                <a:cubicBezTo>
                  <a:pt x="11828" y="5837"/>
                  <a:pt x="11748" y="5765"/>
                  <a:pt x="11748" y="5674"/>
                </a:cubicBezTo>
                <a:lnTo>
                  <a:pt x="11748" y="58"/>
                </a:lnTo>
                <a:cubicBezTo>
                  <a:pt x="11748" y="26"/>
                  <a:pt x="11720" y="0"/>
                  <a:pt x="11685" y="0"/>
                </a:cubicBezTo>
                <a:lnTo>
                  <a:pt x="178" y="0"/>
                </a:lnTo>
                <a:close/>
                <a:moveTo>
                  <a:pt x="12563" y="86"/>
                </a:moveTo>
                <a:cubicBezTo>
                  <a:pt x="12541" y="94"/>
                  <a:pt x="12525" y="114"/>
                  <a:pt x="12525" y="140"/>
                </a:cubicBezTo>
                <a:lnTo>
                  <a:pt x="12525" y="4958"/>
                </a:lnTo>
                <a:cubicBezTo>
                  <a:pt x="12525" y="5048"/>
                  <a:pt x="12605" y="5120"/>
                  <a:pt x="12703" y="5120"/>
                </a:cubicBezTo>
                <a:lnTo>
                  <a:pt x="17917" y="5120"/>
                </a:lnTo>
                <a:cubicBezTo>
                  <a:pt x="17974" y="5120"/>
                  <a:pt x="18001" y="5058"/>
                  <a:pt x="17962" y="5021"/>
                </a:cubicBezTo>
                <a:lnTo>
                  <a:pt x="12632" y="99"/>
                </a:lnTo>
                <a:cubicBezTo>
                  <a:pt x="12612" y="81"/>
                  <a:pt x="12585" y="78"/>
                  <a:pt x="12563" y="86"/>
                </a:cubicBezTo>
                <a:close/>
                <a:moveTo>
                  <a:pt x="20172" y="4728"/>
                </a:moveTo>
                <a:cubicBezTo>
                  <a:pt x="20023" y="4734"/>
                  <a:pt x="19872" y="4794"/>
                  <a:pt x="19753" y="4903"/>
                </a:cubicBezTo>
                <a:lnTo>
                  <a:pt x="18916" y="5676"/>
                </a:lnTo>
                <a:cubicBezTo>
                  <a:pt x="18892" y="5699"/>
                  <a:pt x="18892" y="5736"/>
                  <a:pt x="18916" y="5758"/>
                </a:cubicBezTo>
                <a:lnTo>
                  <a:pt x="20419" y="7147"/>
                </a:lnTo>
                <a:cubicBezTo>
                  <a:pt x="20443" y="7170"/>
                  <a:pt x="20483" y="7170"/>
                  <a:pt x="20508" y="7147"/>
                </a:cubicBezTo>
                <a:lnTo>
                  <a:pt x="21345" y="6372"/>
                </a:lnTo>
                <a:cubicBezTo>
                  <a:pt x="21583" y="6154"/>
                  <a:pt x="21600" y="5815"/>
                  <a:pt x="21383" y="5615"/>
                </a:cubicBezTo>
                <a:lnTo>
                  <a:pt x="20576" y="4868"/>
                </a:lnTo>
                <a:cubicBezTo>
                  <a:pt x="20468" y="4768"/>
                  <a:pt x="20321" y="4722"/>
                  <a:pt x="20172" y="4728"/>
                </a:cubicBezTo>
                <a:close/>
                <a:moveTo>
                  <a:pt x="18322" y="6249"/>
                </a:moveTo>
                <a:cubicBezTo>
                  <a:pt x="18306" y="6249"/>
                  <a:pt x="18290" y="6255"/>
                  <a:pt x="18277" y="6266"/>
                </a:cubicBezTo>
                <a:lnTo>
                  <a:pt x="11222" y="12779"/>
                </a:lnTo>
                <a:cubicBezTo>
                  <a:pt x="11198" y="12801"/>
                  <a:pt x="11198" y="12838"/>
                  <a:pt x="11222" y="12861"/>
                </a:cubicBezTo>
                <a:lnTo>
                  <a:pt x="12727" y="14249"/>
                </a:lnTo>
                <a:cubicBezTo>
                  <a:pt x="12751" y="14272"/>
                  <a:pt x="12789" y="14272"/>
                  <a:pt x="12814" y="14249"/>
                </a:cubicBezTo>
                <a:lnTo>
                  <a:pt x="19869" y="7737"/>
                </a:lnTo>
                <a:cubicBezTo>
                  <a:pt x="19893" y="7714"/>
                  <a:pt x="19893" y="7677"/>
                  <a:pt x="19869" y="7655"/>
                </a:cubicBezTo>
                <a:lnTo>
                  <a:pt x="18366" y="6266"/>
                </a:lnTo>
                <a:cubicBezTo>
                  <a:pt x="18354" y="6255"/>
                  <a:pt x="18338" y="6249"/>
                  <a:pt x="18322" y="6249"/>
                </a:cubicBezTo>
                <a:close/>
                <a:moveTo>
                  <a:pt x="10691" y="13419"/>
                </a:moveTo>
                <a:cubicBezTo>
                  <a:pt x="10671" y="13422"/>
                  <a:pt x="10653" y="13432"/>
                  <a:pt x="10644" y="13451"/>
                </a:cubicBezTo>
                <a:lnTo>
                  <a:pt x="9401" y="15879"/>
                </a:lnTo>
                <a:cubicBezTo>
                  <a:pt x="9375" y="15929"/>
                  <a:pt x="9430" y="15979"/>
                  <a:pt x="9483" y="15955"/>
                </a:cubicBezTo>
                <a:lnTo>
                  <a:pt x="12114" y="14808"/>
                </a:lnTo>
                <a:cubicBezTo>
                  <a:pt x="12154" y="14790"/>
                  <a:pt x="12161" y="14741"/>
                  <a:pt x="12130" y="14712"/>
                </a:cubicBezTo>
                <a:lnTo>
                  <a:pt x="10745" y="13434"/>
                </a:lnTo>
                <a:cubicBezTo>
                  <a:pt x="10730" y="13420"/>
                  <a:pt x="10710" y="13416"/>
                  <a:pt x="10691" y="13419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>
              <a:defRPr b="0" sz="3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pic>
        <p:nvPicPr>
          <p:cNvPr id="251" name="lecture ppt 1.png" descr="lecture ppt 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21708" y="322616"/>
            <a:ext cx="23647068" cy="13070768"/>
          </a:xfrm>
          <a:prstGeom prst="rect">
            <a:avLst/>
          </a:prstGeom>
          <a:ln w="12700">
            <a:miter lim="400000"/>
          </a:ln>
        </p:spPr>
      </p:pic>
      <p:sp>
        <p:nvSpPr>
          <p:cNvPr id="252" name="선"/>
          <p:cNvSpPr/>
          <p:nvPr/>
        </p:nvSpPr>
        <p:spPr>
          <a:xfrm>
            <a:off x="6083929" y="6291807"/>
            <a:ext cx="15868821" cy="1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253" name="선"/>
          <p:cNvSpPr/>
          <p:nvPr/>
        </p:nvSpPr>
        <p:spPr>
          <a:xfrm flipV="1">
            <a:off x="10416028" y="5366064"/>
            <a:ext cx="1" cy="18514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254" name="타원형"/>
          <p:cNvSpPr/>
          <p:nvPr/>
        </p:nvSpPr>
        <p:spPr>
          <a:xfrm>
            <a:off x="8587470" y="3196399"/>
            <a:ext cx="2588943" cy="934260"/>
          </a:xfrm>
          <a:prstGeom prst="ellips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b="0" sz="3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255" name="enriches"/>
          <p:cNvSpPr txBox="1"/>
          <p:nvPr/>
        </p:nvSpPr>
        <p:spPr>
          <a:xfrm>
            <a:off x="11341847" y="5229476"/>
            <a:ext cx="2738756" cy="10572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 algn="l" defTabSz="457200">
              <a:spcBef>
                <a:spcPts val="1200"/>
              </a:spcBef>
              <a:defRPr b="0" sz="5000">
                <a:solidFill>
                  <a:srgbClr val="1A1A1A"/>
                </a:solidFill>
                <a:latin typeface="Source Han Sans K Medium"/>
                <a:ea typeface="Source Han Sans K Medium"/>
                <a:cs typeface="Source Han Sans K Medium"/>
                <a:sym typeface="Source Han Sans K Medium"/>
              </a:defRPr>
            </a:lvl1pPr>
          </a:lstStyle>
          <a:p>
            <a:pPr>
              <a:defRPr sz="2566"/>
            </a:pPr>
            <a:r>
              <a:rPr sz="5000"/>
              <a:t>enriches</a:t>
            </a:r>
          </a:p>
        </p:txBody>
      </p:sp>
      <p:sp>
        <p:nvSpPr>
          <p:cNvPr id="256" name="여가는"/>
          <p:cNvSpPr txBox="1"/>
          <p:nvPr/>
        </p:nvSpPr>
        <p:spPr>
          <a:xfrm>
            <a:off x="7129476" y="4520252"/>
            <a:ext cx="1839596" cy="7905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 lvl="1" algn="l" defTabSz="457200">
              <a:spcBef>
                <a:spcPts val="1200"/>
              </a:spcBef>
              <a:defRPr b="0" sz="3500">
                <a:solidFill>
                  <a:srgbClr val="1A1A1A"/>
                </a:solidFill>
                <a:latin typeface="Source Han Sans K Regular"/>
                <a:ea typeface="Source Han Sans K Regular"/>
                <a:cs typeface="Source Han Sans K Regular"/>
                <a:sym typeface="Source Han Sans K Regular"/>
              </a:defRPr>
            </a:pPr>
            <a:r>
              <a:t>여가는</a:t>
            </a:r>
          </a:p>
        </p:txBody>
      </p:sp>
      <p:sp>
        <p:nvSpPr>
          <p:cNvPr id="257" name="여가는 삶을 풍성하게 한다."/>
          <p:cNvSpPr txBox="1"/>
          <p:nvPr/>
        </p:nvSpPr>
        <p:spPr>
          <a:xfrm>
            <a:off x="7374807" y="11318595"/>
            <a:ext cx="5533391" cy="7905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 lvl="1" algn="l" defTabSz="457200">
              <a:spcBef>
                <a:spcPts val="1200"/>
              </a:spcBef>
              <a:defRPr b="0" sz="3500">
                <a:solidFill>
                  <a:srgbClr val="1A1A1A"/>
                </a:solidFill>
                <a:latin typeface="Source Han Sans K Regular"/>
                <a:ea typeface="Source Han Sans K Regular"/>
                <a:cs typeface="Source Han Sans K Regular"/>
                <a:sym typeface="Source Han Sans K Regular"/>
              </a:defRPr>
            </a:pPr>
            <a:r>
              <a:t>여가는 삶을 풍성하게 한다.</a:t>
            </a:r>
          </a:p>
        </p:txBody>
      </p:sp>
      <p:sp>
        <p:nvSpPr>
          <p:cNvPr id="258" name="선"/>
          <p:cNvSpPr/>
          <p:nvPr/>
        </p:nvSpPr>
        <p:spPr>
          <a:xfrm>
            <a:off x="6144545" y="4184324"/>
            <a:ext cx="2422951" cy="1"/>
          </a:xfrm>
          <a:prstGeom prst="lin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259" name="Pastime"/>
          <p:cNvSpPr txBox="1"/>
          <p:nvPr/>
        </p:nvSpPr>
        <p:spPr>
          <a:xfrm>
            <a:off x="6963964" y="5229476"/>
            <a:ext cx="2584451" cy="10572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 algn="l" defTabSz="457200">
              <a:spcBef>
                <a:spcPts val="1200"/>
              </a:spcBef>
              <a:defRPr b="0" sz="5000">
                <a:solidFill>
                  <a:srgbClr val="1A1A1A"/>
                </a:solidFill>
                <a:latin typeface="Source Han Sans K Medium"/>
                <a:ea typeface="Source Han Sans K Medium"/>
                <a:cs typeface="Source Han Sans K Medium"/>
                <a:sym typeface="Source Han Sans K Medium"/>
              </a:defRPr>
            </a:lvl1pPr>
          </a:lstStyle>
          <a:p>
            <a:pPr/>
            <a:r>
              <a:t>Pastime</a:t>
            </a:r>
          </a:p>
        </p:txBody>
      </p:sp>
      <p:sp>
        <p:nvSpPr>
          <p:cNvPr id="260" name="풍성하게 한다"/>
          <p:cNvSpPr txBox="1"/>
          <p:nvPr/>
        </p:nvSpPr>
        <p:spPr>
          <a:xfrm>
            <a:off x="10867914" y="4520252"/>
            <a:ext cx="3165984" cy="7905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 lvl="1" algn="l" defTabSz="457200">
              <a:spcBef>
                <a:spcPts val="1200"/>
              </a:spcBef>
              <a:defRPr b="0" sz="3500">
                <a:solidFill>
                  <a:srgbClr val="1A1A1A"/>
                </a:solidFill>
                <a:latin typeface="Source Han Sans K Regular"/>
                <a:ea typeface="Source Han Sans K Regular"/>
                <a:cs typeface="Source Han Sans K Regular"/>
                <a:sym typeface="Source Han Sans K Regular"/>
              </a:defRPr>
            </a:pPr>
            <a:r>
              <a:t>풍성하게 한다</a:t>
            </a:r>
          </a:p>
        </p:txBody>
      </p:sp>
      <p:sp>
        <p:nvSpPr>
          <p:cNvPr id="261" name="UNIT 11"/>
          <p:cNvSpPr txBox="1"/>
          <p:nvPr/>
        </p:nvSpPr>
        <p:spPr>
          <a:xfrm>
            <a:off x="804710" y="1070263"/>
            <a:ext cx="1961952" cy="7143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 b="0"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pPr/>
            <a:r>
              <a:t>UNIT 11</a:t>
            </a:r>
          </a:p>
        </p:txBody>
      </p:sp>
      <p:sp>
        <p:nvSpPr>
          <p:cNvPr id="262" name="선"/>
          <p:cNvSpPr/>
          <p:nvPr/>
        </p:nvSpPr>
        <p:spPr>
          <a:xfrm>
            <a:off x="11320394" y="4184324"/>
            <a:ext cx="2049696" cy="1"/>
          </a:xfrm>
          <a:prstGeom prst="lin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263" name="선"/>
          <p:cNvSpPr/>
          <p:nvPr/>
        </p:nvSpPr>
        <p:spPr>
          <a:xfrm flipV="1">
            <a:off x="14916885" y="5493063"/>
            <a:ext cx="1" cy="784102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264" name="the life"/>
          <p:cNvSpPr txBox="1"/>
          <p:nvPr/>
        </p:nvSpPr>
        <p:spPr>
          <a:xfrm>
            <a:off x="15425785" y="5229476"/>
            <a:ext cx="2245361" cy="10572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 algn="l" defTabSz="457200">
              <a:spcBef>
                <a:spcPts val="1200"/>
              </a:spcBef>
              <a:defRPr b="0" sz="5000">
                <a:solidFill>
                  <a:srgbClr val="1A1A1A"/>
                </a:solidFill>
                <a:latin typeface="Source Han Sans K Medium"/>
                <a:ea typeface="Source Han Sans K Medium"/>
                <a:cs typeface="Source Han Sans K Medium"/>
                <a:sym typeface="Source Han Sans K Medium"/>
              </a:defRPr>
            </a:lvl1pPr>
          </a:lstStyle>
          <a:p>
            <a:pPr>
              <a:defRPr sz="2566"/>
            </a:pPr>
            <a:r>
              <a:rPr sz="5000"/>
              <a:t>the life</a:t>
            </a:r>
          </a:p>
        </p:txBody>
      </p:sp>
      <p:sp>
        <p:nvSpPr>
          <p:cNvPr id="265" name="삶을"/>
          <p:cNvSpPr txBox="1"/>
          <p:nvPr/>
        </p:nvSpPr>
        <p:spPr>
          <a:xfrm>
            <a:off x="15673785" y="4520252"/>
            <a:ext cx="1430656" cy="7905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 lvl="1" algn="l" defTabSz="457200">
              <a:spcBef>
                <a:spcPts val="1200"/>
              </a:spcBef>
              <a:defRPr b="0" sz="3500">
                <a:solidFill>
                  <a:srgbClr val="1A1A1A"/>
                </a:solidFill>
                <a:latin typeface="Source Han Sans K Regular"/>
                <a:ea typeface="Source Han Sans K Regular"/>
                <a:cs typeface="Source Han Sans K Regular"/>
                <a:sym typeface="Source Han Sans K Regular"/>
              </a:defRPr>
            </a:pPr>
            <a:r>
              <a:t>삶을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10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10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7" dur="10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Subtype="8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2" dur="10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Subtype="8" presetID="2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7" dur="10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Class="entr" nodeType="clickEffect" presetSubtype="8" presetID="22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2" dur="10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nodeType="clickEffect" presetSubtype="8" presetID="22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7" dur="10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Class="entr" nodeType="clickEffect" presetSubtype="8" presetID="2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/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Class="entr" nodeType="clickEffect" presetSubtype="8" presetID="22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7" fill="hold"/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48" dur="10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Class="entr" nodeType="clickEffect" presetSubtype="8" presetID="22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2" fill="hold"/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53" dur="10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65" grpId="10"/>
      <p:bldP build="whole" bldLvl="1" animBg="1" rev="0" advAuto="0" spid="255" grpId="5"/>
      <p:bldP build="whole" bldLvl="1" animBg="1" rev="0" advAuto="0" spid="256" grpId="6"/>
      <p:bldP build="whole" bldLvl="1" animBg="1" rev="0" advAuto="0" spid="257" grpId="8"/>
      <p:bldP build="whole" bldLvl="1" animBg="1" rev="0" advAuto="0" spid="259" grpId="4"/>
      <p:bldP build="whole" bldLvl="1" animBg="1" rev="0" advAuto="0" spid="254" grpId="2"/>
      <p:bldP build="whole" bldLvl="1" animBg="1" rev="0" advAuto="0" spid="264" grpId="9"/>
      <p:bldP build="whole" bldLvl="1" animBg="1" rev="0" advAuto="0" spid="258" grpId="1"/>
      <p:bldP build="whole" bldLvl="1" animBg="1" rev="0" advAuto="0" spid="260" grpId="7"/>
      <p:bldP build="whole" bldLvl="1" animBg="1" rev="0" advAuto="0" spid="262" grpId="3"/>
    </p:bldLst>
  </p:timing>
</p:sld>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 upright="0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0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 upright="0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32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 upright="0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0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 upright="0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32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