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pPr/>
            <a:r>
              <a:t>제목 텍스트</a:t>
            </a:r>
          </a:p>
        </p:txBody>
      </p:sp>
      <p:sp>
        <p:nvSpPr>
          <p:cNvPr id="12" name="본문 첫 번째 줄…"/>
          <p:cNvSpPr txBox="1"/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여기에 인용을 입력하십시오.”"/>
          <p:cNvSpPr txBox="1"/>
          <p:nvPr>
            <p:ph type="body" sz="quarter" idx="22"/>
          </p:nvPr>
        </p:nvSpPr>
        <p:spPr>
          <a:xfrm>
            <a:off x="4833937" y="5986564"/>
            <a:ext cx="14716126" cy="88562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“여기에 인용을 입력하십시오.” </a:t>
            </a:r>
          </a:p>
        </p:txBody>
      </p:sp>
      <p:sp>
        <p:nvSpPr>
          <p:cNvPr id="95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풀로 뒤덮인 사구에서 바라본 해변과 바다"/>
          <p:cNvSpPr/>
          <p:nvPr>
            <p:ph type="pic" idx="21"/>
          </p:nvPr>
        </p:nvSpPr>
        <p:spPr>
          <a:xfrm>
            <a:off x="1208484" y="-71438"/>
            <a:ext cx="20788313" cy="13858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풀로 뒤덮인 사구에서 바라본 해변과 바다"/>
          <p:cNvSpPr/>
          <p:nvPr>
            <p:ph type="pic" sz="half" idx="21"/>
          </p:nvPr>
        </p:nvSpPr>
        <p:spPr>
          <a:xfrm>
            <a:off x="5334000" y="526851"/>
            <a:ext cx="13716000" cy="9144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제목 텍스트"/>
          <p:cNvSpPr txBox="1"/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pPr/>
            <a:r>
              <a:t>제목 텍스트</a:t>
            </a:r>
          </a:p>
        </p:txBody>
      </p:sp>
      <p:sp>
        <p:nvSpPr>
          <p:cNvPr id="22" name="본문 첫 번째 줄…"/>
          <p:cNvSpPr txBox="1"/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텍스트"/>
          <p:cNvSpPr txBox="1"/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31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전경에 짧은 울타리를 두고 해안에서 낮게 비행하는 왜가리"/>
          <p:cNvSpPr/>
          <p:nvPr>
            <p:ph type="pic" sz="half" idx="21"/>
          </p:nvPr>
        </p:nvSpPr>
        <p:spPr>
          <a:xfrm>
            <a:off x="12013406" y="892968"/>
            <a:ext cx="11555016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제목 텍스트"/>
          <p:cNvSpPr txBox="1"/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제목 텍스트</a:t>
            </a:r>
          </a:p>
        </p:txBody>
      </p:sp>
      <p:sp>
        <p:nvSpPr>
          <p:cNvPr id="40" name="본문 첫 번째 줄…"/>
          <p:cNvSpPr txBox="1"/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제목 텍스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49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제목 텍스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57" name="본문 첫 번째 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8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바다로 이어지는 두 언덕 사이의 모랫길"/>
          <p:cNvSpPr/>
          <p:nvPr>
            <p:ph type="pic" sz="half" idx="21"/>
          </p:nvPr>
        </p:nvSpPr>
        <p:spPr>
          <a:xfrm>
            <a:off x="8405812" y="3643312"/>
            <a:ext cx="13260587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제목 텍스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67" name="본문 첫 번째 줄…"/>
          <p:cNvSpPr txBox="1"/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슬라이드 번호"/>
          <p:cNvSpPr txBox="1"/>
          <p:nvPr>
            <p:ph type="sldNum" sz="quarter" idx="2"/>
          </p:nvPr>
        </p:nvSpPr>
        <p:spPr>
          <a:xfrm>
            <a:off x="11973382" y="13073062"/>
            <a:ext cx="427711" cy="485776"/>
          </a:xfrm>
          <a:prstGeom prst="rect">
            <a:avLst/>
          </a:prstGeom>
        </p:spPr>
        <p:txBody>
          <a:bodyPr/>
          <a:lstStyle>
            <a:lvl1pPr>
              <a:defRPr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본문 첫 번째 줄…"/>
          <p:cNvSpPr txBox="1"/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바다로 이어지는 두 언덕 사이의 모랫길"/>
          <p:cNvSpPr/>
          <p:nvPr>
            <p:ph type="pic" sz="quarter" idx="21"/>
          </p:nvPr>
        </p:nvSpPr>
        <p:spPr>
          <a:xfrm>
            <a:off x="12267902" y="7161609"/>
            <a:ext cx="7956352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전경에 짧은 울타리를 두고 해안에서 낮게 비행하는 왜가리"/>
          <p:cNvSpPr/>
          <p:nvPr>
            <p:ph type="pic" sz="quarter" idx="22"/>
          </p:nvPr>
        </p:nvSpPr>
        <p:spPr>
          <a:xfrm>
            <a:off x="12495609" y="1053703"/>
            <a:ext cx="7500938" cy="75009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풀로 뒤덮인 사구에서 바라본 해변과 바다"/>
          <p:cNvSpPr/>
          <p:nvPr>
            <p:ph type="pic" idx="23"/>
          </p:nvPr>
        </p:nvSpPr>
        <p:spPr>
          <a:xfrm>
            <a:off x="-934641" y="1250156"/>
            <a:ext cx="16823532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/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제목 텍스트</a:t>
            </a:r>
          </a:p>
        </p:txBody>
      </p:sp>
      <p:sp>
        <p:nvSpPr>
          <p:cNvPr id="3" name="본문 첫 번째 줄…"/>
          <p:cNvSpPr txBox="1"/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/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UNIT 10"/>
          <p:cNvSpPr txBox="1"/>
          <p:nvPr/>
        </p:nvSpPr>
        <p:spPr>
          <a:xfrm>
            <a:off x="804710" y="1070263"/>
            <a:ext cx="1961952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10</a:t>
            </a:r>
          </a:p>
        </p:txBody>
      </p:sp>
      <p:pic>
        <p:nvPicPr>
          <p:cNvPr id="120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스크린샷 2024-03-03 오후 12.00.56.png" descr="스크린샷 2024-03-03 오후 12.00.5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86876" y="1154218"/>
            <a:ext cx="9238826" cy="114075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9. He says, “2 times 3 equals 6.”"/>
          <p:cNvSpPr txBox="1"/>
          <p:nvPr/>
        </p:nvSpPr>
        <p:spPr>
          <a:xfrm>
            <a:off x="5287380" y="3134891"/>
            <a:ext cx="12776962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9. He says, “2 times 3 equals 6.” </a:t>
            </a:r>
          </a:p>
        </p:txBody>
      </p:sp>
      <p:sp>
        <p:nvSpPr>
          <p:cNvPr id="276" name="선"/>
          <p:cNvSpPr/>
          <p:nvPr/>
        </p:nvSpPr>
        <p:spPr>
          <a:xfrm>
            <a:off x="5511800" y="12115800"/>
            <a:ext cx="13431286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77" name="문서 편집"/>
          <p:cNvSpPr/>
          <p:nvPr/>
        </p:nvSpPr>
        <p:spPr>
          <a:xfrm>
            <a:off x="5513786" y="11014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78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80" name="선"/>
          <p:cNvSpPr/>
          <p:nvPr/>
        </p:nvSpPr>
        <p:spPr>
          <a:xfrm flipV="1">
            <a:off x="9781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81" name="타원형"/>
          <p:cNvSpPr/>
          <p:nvPr/>
        </p:nvSpPr>
        <p:spPr>
          <a:xfrm>
            <a:off x="6950509" y="3196399"/>
            <a:ext cx="1582719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82" name="says"/>
          <p:cNvSpPr txBox="1"/>
          <p:nvPr/>
        </p:nvSpPr>
        <p:spPr>
          <a:xfrm>
            <a:off x="10960847" y="5229476"/>
            <a:ext cx="147574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says</a:t>
            </a:r>
          </a:p>
        </p:txBody>
      </p:sp>
      <p:sp>
        <p:nvSpPr>
          <p:cNvPr id="283" name="그는"/>
          <p:cNvSpPr txBox="1"/>
          <p:nvPr/>
        </p:nvSpPr>
        <p:spPr>
          <a:xfrm>
            <a:off x="6875476" y="4520252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그는</a:t>
            </a:r>
          </a:p>
        </p:txBody>
      </p:sp>
      <p:sp>
        <p:nvSpPr>
          <p:cNvPr id="284" name="그는 “2 곱하기 3은 6”이라고 말한다."/>
          <p:cNvSpPr txBox="1"/>
          <p:nvPr/>
        </p:nvSpPr>
        <p:spPr>
          <a:xfrm>
            <a:off x="7374807" y="11318595"/>
            <a:ext cx="7303835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그는 “2 곱하기 3은 6”이라고 말한다.</a:t>
            </a:r>
          </a:p>
        </p:txBody>
      </p:sp>
      <p:sp>
        <p:nvSpPr>
          <p:cNvPr id="285" name="선"/>
          <p:cNvSpPr/>
          <p:nvPr/>
        </p:nvSpPr>
        <p:spPr>
          <a:xfrm>
            <a:off x="6017545" y="4184324"/>
            <a:ext cx="89490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86" name="He"/>
          <p:cNvSpPr txBox="1"/>
          <p:nvPr/>
        </p:nvSpPr>
        <p:spPr>
          <a:xfrm>
            <a:off x="7344964" y="5229476"/>
            <a:ext cx="98425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He</a:t>
            </a:r>
          </a:p>
        </p:txBody>
      </p:sp>
      <p:sp>
        <p:nvSpPr>
          <p:cNvPr id="287" name="말한다"/>
          <p:cNvSpPr txBox="1"/>
          <p:nvPr/>
        </p:nvSpPr>
        <p:spPr>
          <a:xfrm>
            <a:off x="10398014" y="4520252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말한다</a:t>
            </a:r>
          </a:p>
        </p:txBody>
      </p:sp>
      <p:sp>
        <p:nvSpPr>
          <p:cNvPr id="288" name="선"/>
          <p:cNvSpPr/>
          <p:nvPr/>
        </p:nvSpPr>
        <p:spPr>
          <a:xfrm>
            <a:off x="8720529" y="4184324"/>
            <a:ext cx="6218878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89" name="UNIT 10"/>
          <p:cNvSpPr txBox="1"/>
          <p:nvPr/>
        </p:nvSpPr>
        <p:spPr>
          <a:xfrm>
            <a:off x="804710" y="1070263"/>
            <a:ext cx="1961952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10</a:t>
            </a:r>
          </a:p>
        </p:txBody>
      </p:sp>
      <p:sp>
        <p:nvSpPr>
          <p:cNvPr id="290" name="선"/>
          <p:cNvSpPr/>
          <p:nvPr/>
        </p:nvSpPr>
        <p:spPr>
          <a:xfrm flipV="1">
            <a:off x="13317525" y="5522447"/>
            <a:ext cx="1" cy="79057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91" name="“2 times 3 equals 6”"/>
          <p:cNvSpPr txBox="1"/>
          <p:nvPr/>
        </p:nvSpPr>
        <p:spPr>
          <a:xfrm>
            <a:off x="14165560" y="5229476"/>
            <a:ext cx="617791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“2 times 3 equals 6”</a:t>
            </a:r>
          </a:p>
        </p:txBody>
      </p:sp>
      <p:sp>
        <p:nvSpPr>
          <p:cNvPr id="292" name="“2 곱하기 3은 6”이라고"/>
          <p:cNvSpPr txBox="1"/>
          <p:nvPr/>
        </p:nvSpPr>
        <p:spPr>
          <a:xfrm>
            <a:off x="14634782" y="4520252"/>
            <a:ext cx="4936428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“2 곱하기 3은 6”이라고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8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3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3" grpId="6"/>
      <p:bldP build="whole" bldLvl="1" animBg="1" rev="0" advAuto="0" spid="285" grpId="1"/>
      <p:bldP build="whole" bldLvl="1" animBg="1" rev="0" advAuto="0" spid="288" grpId="3"/>
      <p:bldP build="whole" bldLvl="1" animBg="1" rev="0" advAuto="0" spid="281" grpId="2"/>
      <p:bldP build="whole" bldLvl="1" animBg="1" rev="0" advAuto="0" spid="287" grpId="7"/>
      <p:bldP build="whole" bldLvl="1" animBg="1" rev="0" advAuto="0" spid="282" grpId="5"/>
      <p:bldP build="whole" bldLvl="1" animBg="1" rev="0" advAuto="0" spid="284" grpId="8"/>
      <p:bldP build="whole" bldLvl="1" animBg="1" rev="0" advAuto="0" spid="286" grpId="4"/>
      <p:bldP build="whole" bldLvl="1" animBg="1" rev="0" advAuto="0" spid="291" grpId="9"/>
      <p:bldP build="whole" bldLvl="1" animBg="1" rev="0" advAuto="0" spid="292" grpId="1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10. He loves the numbers."/>
          <p:cNvSpPr txBox="1"/>
          <p:nvPr/>
        </p:nvSpPr>
        <p:spPr>
          <a:xfrm>
            <a:off x="5287380" y="3134891"/>
            <a:ext cx="12776962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10. He loves the numbers.</a:t>
            </a:r>
          </a:p>
        </p:txBody>
      </p:sp>
      <p:sp>
        <p:nvSpPr>
          <p:cNvPr id="295" name="선"/>
          <p:cNvSpPr/>
          <p:nvPr/>
        </p:nvSpPr>
        <p:spPr>
          <a:xfrm>
            <a:off x="5511800" y="12115800"/>
            <a:ext cx="13431286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96" name="문서 편집"/>
          <p:cNvSpPr/>
          <p:nvPr/>
        </p:nvSpPr>
        <p:spPr>
          <a:xfrm>
            <a:off x="5513786" y="11014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97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99" name="선"/>
          <p:cNvSpPr/>
          <p:nvPr/>
        </p:nvSpPr>
        <p:spPr>
          <a:xfrm flipV="1">
            <a:off x="9781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00" name="타원형"/>
          <p:cNvSpPr/>
          <p:nvPr/>
        </p:nvSpPr>
        <p:spPr>
          <a:xfrm>
            <a:off x="7331509" y="3196399"/>
            <a:ext cx="1582719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01" name="loves"/>
          <p:cNvSpPr txBox="1"/>
          <p:nvPr/>
        </p:nvSpPr>
        <p:spPr>
          <a:xfrm>
            <a:off x="10833847" y="5229476"/>
            <a:ext cx="173672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loves</a:t>
            </a:r>
          </a:p>
        </p:txBody>
      </p:sp>
      <p:sp>
        <p:nvSpPr>
          <p:cNvPr id="302" name="그는"/>
          <p:cNvSpPr txBox="1"/>
          <p:nvPr/>
        </p:nvSpPr>
        <p:spPr>
          <a:xfrm>
            <a:off x="6875476" y="4520252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그는</a:t>
            </a:r>
          </a:p>
        </p:txBody>
      </p:sp>
      <p:sp>
        <p:nvSpPr>
          <p:cNvPr id="303" name="그는 숫자들을 좋아한다."/>
          <p:cNvSpPr txBox="1"/>
          <p:nvPr/>
        </p:nvSpPr>
        <p:spPr>
          <a:xfrm>
            <a:off x="7374807" y="11318595"/>
            <a:ext cx="5024883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그는 숫자들을 좋아한다.</a:t>
            </a:r>
          </a:p>
        </p:txBody>
      </p:sp>
      <p:sp>
        <p:nvSpPr>
          <p:cNvPr id="304" name="선"/>
          <p:cNvSpPr/>
          <p:nvPr/>
        </p:nvSpPr>
        <p:spPr>
          <a:xfrm>
            <a:off x="6347745" y="4184324"/>
            <a:ext cx="89490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05" name="He"/>
          <p:cNvSpPr txBox="1"/>
          <p:nvPr/>
        </p:nvSpPr>
        <p:spPr>
          <a:xfrm>
            <a:off x="7344964" y="5229476"/>
            <a:ext cx="98425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He</a:t>
            </a:r>
          </a:p>
        </p:txBody>
      </p:sp>
      <p:sp>
        <p:nvSpPr>
          <p:cNvPr id="306" name="좋아한다"/>
          <p:cNvSpPr txBox="1"/>
          <p:nvPr/>
        </p:nvSpPr>
        <p:spPr>
          <a:xfrm>
            <a:off x="10398014" y="4520252"/>
            <a:ext cx="224853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좋아한다</a:t>
            </a:r>
          </a:p>
        </p:txBody>
      </p:sp>
      <p:sp>
        <p:nvSpPr>
          <p:cNvPr id="307" name="선"/>
          <p:cNvSpPr/>
          <p:nvPr/>
        </p:nvSpPr>
        <p:spPr>
          <a:xfrm>
            <a:off x="9444593" y="4184324"/>
            <a:ext cx="3746437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08" name="UNIT 10"/>
          <p:cNvSpPr txBox="1"/>
          <p:nvPr/>
        </p:nvSpPr>
        <p:spPr>
          <a:xfrm>
            <a:off x="804710" y="1070263"/>
            <a:ext cx="1961952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10</a:t>
            </a:r>
          </a:p>
        </p:txBody>
      </p:sp>
      <p:sp>
        <p:nvSpPr>
          <p:cNvPr id="309" name="선"/>
          <p:cNvSpPr/>
          <p:nvPr/>
        </p:nvSpPr>
        <p:spPr>
          <a:xfrm flipV="1">
            <a:off x="13317525" y="5522447"/>
            <a:ext cx="1" cy="79057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10" name="the numbers"/>
          <p:cNvSpPr txBox="1"/>
          <p:nvPr/>
        </p:nvSpPr>
        <p:spPr>
          <a:xfrm>
            <a:off x="14165560" y="5229476"/>
            <a:ext cx="401002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the numbers</a:t>
            </a:r>
          </a:p>
        </p:txBody>
      </p:sp>
      <p:sp>
        <p:nvSpPr>
          <p:cNvPr id="311" name="숫자들을"/>
          <p:cNvSpPr txBox="1"/>
          <p:nvPr/>
        </p:nvSpPr>
        <p:spPr>
          <a:xfrm>
            <a:off x="14634782" y="4520252"/>
            <a:ext cx="224853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숫자들을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8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3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3" grpId="8"/>
      <p:bldP build="whole" bldLvl="1" animBg="1" rev="0" advAuto="0" spid="311" grpId="10"/>
      <p:bldP build="whole" bldLvl="1" animBg="1" rev="0" advAuto="0" spid="305" grpId="4"/>
      <p:bldP build="whole" bldLvl="1" animBg="1" rev="0" advAuto="0" spid="307" grpId="3"/>
      <p:bldP build="whole" bldLvl="1" animBg="1" rev="0" advAuto="0" spid="310" grpId="9"/>
      <p:bldP build="whole" bldLvl="1" animBg="1" rev="0" advAuto="0" spid="306" grpId="7"/>
      <p:bldP build="whole" bldLvl="1" animBg="1" rev="0" advAuto="0" spid="300" grpId="2"/>
      <p:bldP build="whole" bldLvl="1" animBg="1" rev="0" advAuto="0" spid="302" grpId="6"/>
      <p:bldP build="whole" bldLvl="1" animBg="1" rev="0" advAuto="0" spid="301" grpId="5"/>
      <p:bldP build="whole" bldLvl="1" animBg="1" rev="0" advAuto="0" spid="30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14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15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UNIT 10 - 영작연습"/>
          <p:cNvSpPr txBox="1"/>
          <p:nvPr/>
        </p:nvSpPr>
        <p:spPr>
          <a:xfrm>
            <a:off x="741688" y="1105398"/>
            <a:ext cx="3774497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10 - 영작연습</a:t>
            </a:r>
          </a:p>
        </p:txBody>
      </p:sp>
      <p:sp>
        <p:nvSpPr>
          <p:cNvPr id="317" name="1. 우리는 수학을 좋아합니다.…"/>
          <p:cNvSpPr txBox="1"/>
          <p:nvPr/>
        </p:nvSpPr>
        <p:spPr>
          <a:xfrm>
            <a:off x="5601406" y="3570369"/>
            <a:ext cx="6387212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1. 우리는 수학을 좋아합니다.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[like / math / we] </a:t>
            </a:r>
          </a:p>
        </p:txBody>
      </p:sp>
      <p:sp>
        <p:nvSpPr>
          <p:cNvPr id="318" name="타원형"/>
          <p:cNvSpPr/>
          <p:nvPr/>
        </p:nvSpPr>
        <p:spPr>
          <a:xfrm>
            <a:off x="9202686" y="3604330"/>
            <a:ext cx="2521115" cy="80642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19" name="We like math."/>
          <p:cNvSpPr txBox="1"/>
          <p:nvPr/>
        </p:nvSpPr>
        <p:spPr>
          <a:xfrm>
            <a:off x="7082755" y="10318297"/>
            <a:ext cx="3532252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We like math.</a:t>
            </a:r>
          </a:p>
        </p:txBody>
      </p:sp>
      <p:sp>
        <p:nvSpPr>
          <p:cNvPr id="320" name="선"/>
          <p:cNvSpPr/>
          <p:nvPr/>
        </p:nvSpPr>
        <p:spPr>
          <a:xfrm>
            <a:off x="6228653" y="4408898"/>
            <a:ext cx="1346965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21" name="선"/>
          <p:cNvSpPr/>
          <p:nvPr/>
        </p:nvSpPr>
        <p:spPr>
          <a:xfrm>
            <a:off x="7884924" y="4408898"/>
            <a:ext cx="134696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8" grpId="2"/>
      <p:bldP build="whole" bldLvl="1" animBg="1" rev="0" advAuto="0" spid="320" grpId="1"/>
      <p:bldP build="whole" bldLvl="1" animBg="1" rev="0" advAuto="0" spid="319" grpId="4"/>
      <p:bldP build="whole" bldLvl="1" animBg="1" rev="0" advAuto="0" spid="321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24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25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UNIT 10 - 영작연습"/>
          <p:cNvSpPr txBox="1"/>
          <p:nvPr/>
        </p:nvSpPr>
        <p:spPr>
          <a:xfrm>
            <a:off x="741688" y="1105398"/>
            <a:ext cx="3774497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10 - 영작연습</a:t>
            </a:r>
          </a:p>
        </p:txBody>
      </p:sp>
      <p:sp>
        <p:nvSpPr>
          <p:cNvPr id="327" name="2. 우리는 수학 문제를 풀 수 있습니다.…"/>
          <p:cNvSpPr txBox="1"/>
          <p:nvPr/>
        </p:nvSpPr>
        <p:spPr>
          <a:xfrm>
            <a:off x="5601406" y="3570369"/>
            <a:ext cx="8950580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2. 우리는 수학 문제를 풀 수 있습니다.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[we / math problems / can solve] </a:t>
            </a:r>
          </a:p>
        </p:txBody>
      </p:sp>
      <p:sp>
        <p:nvSpPr>
          <p:cNvPr id="328" name="타원형"/>
          <p:cNvSpPr/>
          <p:nvPr/>
        </p:nvSpPr>
        <p:spPr>
          <a:xfrm>
            <a:off x="10329871" y="3604330"/>
            <a:ext cx="3237576" cy="80642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29" name="We can solve math problems."/>
          <p:cNvSpPr txBox="1"/>
          <p:nvPr/>
        </p:nvSpPr>
        <p:spPr>
          <a:xfrm>
            <a:off x="7082755" y="10318297"/>
            <a:ext cx="7445376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We can solve math problems.</a:t>
            </a:r>
          </a:p>
        </p:txBody>
      </p:sp>
      <p:sp>
        <p:nvSpPr>
          <p:cNvPr id="330" name="선"/>
          <p:cNvSpPr/>
          <p:nvPr/>
        </p:nvSpPr>
        <p:spPr>
          <a:xfrm>
            <a:off x="6228653" y="4408898"/>
            <a:ext cx="1346965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31" name="선"/>
          <p:cNvSpPr/>
          <p:nvPr/>
        </p:nvSpPr>
        <p:spPr>
          <a:xfrm>
            <a:off x="7884924" y="4408898"/>
            <a:ext cx="242918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0" grpId="1"/>
      <p:bldP build="whole" bldLvl="1" animBg="1" rev="0" advAuto="0" spid="328" grpId="2"/>
      <p:bldP build="whole" bldLvl="1" animBg="1" rev="0" advAuto="0" spid="331" grpId="3"/>
      <p:bldP build="whole" bldLvl="1" animBg="1" rev="0" advAuto="0" spid="329" grpId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34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35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UNIT 10 - 영작연습"/>
          <p:cNvSpPr txBox="1"/>
          <p:nvPr/>
        </p:nvSpPr>
        <p:spPr>
          <a:xfrm>
            <a:off x="741688" y="1105398"/>
            <a:ext cx="3774497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10 - 영작연습</a:t>
            </a:r>
          </a:p>
        </p:txBody>
      </p:sp>
      <p:sp>
        <p:nvSpPr>
          <p:cNvPr id="337" name="3. 4 더하기 5는 9입니다.…"/>
          <p:cNvSpPr txBox="1"/>
          <p:nvPr/>
        </p:nvSpPr>
        <p:spPr>
          <a:xfrm>
            <a:off x="5601406" y="3570369"/>
            <a:ext cx="5530724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3. 4 더하기 5는 9입니다.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[9 / is / 4 plus 5] </a:t>
            </a:r>
          </a:p>
        </p:txBody>
      </p:sp>
      <p:sp>
        <p:nvSpPr>
          <p:cNvPr id="338" name="타원형"/>
          <p:cNvSpPr/>
          <p:nvPr/>
        </p:nvSpPr>
        <p:spPr>
          <a:xfrm>
            <a:off x="9313871" y="3604330"/>
            <a:ext cx="1538012" cy="80642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39" name="4 plus 5 is 9."/>
          <p:cNvSpPr txBox="1"/>
          <p:nvPr/>
        </p:nvSpPr>
        <p:spPr>
          <a:xfrm>
            <a:off x="7082755" y="10318297"/>
            <a:ext cx="3147696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4 plus 5 is 9.</a:t>
            </a:r>
          </a:p>
        </p:txBody>
      </p:sp>
      <p:sp>
        <p:nvSpPr>
          <p:cNvPr id="340" name="선"/>
          <p:cNvSpPr/>
          <p:nvPr/>
        </p:nvSpPr>
        <p:spPr>
          <a:xfrm>
            <a:off x="6228653" y="4408898"/>
            <a:ext cx="2655872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41" name="선"/>
          <p:cNvSpPr/>
          <p:nvPr/>
        </p:nvSpPr>
        <p:spPr>
          <a:xfrm>
            <a:off x="9005244" y="4408898"/>
            <a:ext cx="52861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8" grpId="2"/>
      <p:bldP build="whole" bldLvl="1" animBg="1" rev="0" advAuto="0" spid="339" grpId="4"/>
      <p:bldP build="whole" bldLvl="1" animBg="1" rev="0" advAuto="0" spid="340" grpId="1"/>
      <p:bldP build="whole" bldLvl="1" animBg="1" rev="0" advAuto="0" spid="341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44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45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UNIT 10 - 영작연습"/>
          <p:cNvSpPr txBox="1"/>
          <p:nvPr/>
        </p:nvSpPr>
        <p:spPr>
          <a:xfrm>
            <a:off x="741688" y="1105398"/>
            <a:ext cx="3774497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10 - 영작연습</a:t>
            </a:r>
          </a:p>
        </p:txBody>
      </p:sp>
      <p:sp>
        <p:nvSpPr>
          <p:cNvPr id="347" name="4. 9 빼기 3은 6입니다.…"/>
          <p:cNvSpPr txBox="1"/>
          <p:nvPr/>
        </p:nvSpPr>
        <p:spPr>
          <a:xfrm>
            <a:off x="5601406" y="3570369"/>
            <a:ext cx="5165980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4. 9 빼기 3은 6입니다.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[6 / 9 minus 3 / is] </a:t>
            </a:r>
          </a:p>
        </p:txBody>
      </p:sp>
      <p:sp>
        <p:nvSpPr>
          <p:cNvPr id="348" name="타원형"/>
          <p:cNvSpPr/>
          <p:nvPr/>
        </p:nvSpPr>
        <p:spPr>
          <a:xfrm>
            <a:off x="8882071" y="3604330"/>
            <a:ext cx="1538012" cy="80642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49" name="9 minus 3 is 6."/>
          <p:cNvSpPr txBox="1"/>
          <p:nvPr/>
        </p:nvSpPr>
        <p:spPr>
          <a:xfrm>
            <a:off x="7082755" y="10318297"/>
            <a:ext cx="3630296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9 minus 3 is 6.</a:t>
            </a:r>
          </a:p>
        </p:txBody>
      </p:sp>
      <p:sp>
        <p:nvSpPr>
          <p:cNvPr id="350" name="선"/>
          <p:cNvSpPr/>
          <p:nvPr/>
        </p:nvSpPr>
        <p:spPr>
          <a:xfrm>
            <a:off x="6228653" y="4408898"/>
            <a:ext cx="2319787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51" name="선"/>
          <p:cNvSpPr/>
          <p:nvPr/>
        </p:nvSpPr>
        <p:spPr>
          <a:xfrm>
            <a:off x="8624244" y="4408898"/>
            <a:ext cx="52861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8" grpId="2"/>
      <p:bldP build="whole" bldLvl="1" animBg="1" rev="0" advAuto="0" spid="349" grpId="4"/>
      <p:bldP build="whole" bldLvl="1" animBg="1" rev="0" advAuto="0" spid="350" grpId="1"/>
      <p:bldP build="whole" bldLvl="1" animBg="1" rev="0" advAuto="0" spid="351" gr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54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55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UNIT 10 - 영작연습"/>
          <p:cNvSpPr txBox="1"/>
          <p:nvPr/>
        </p:nvSpPr>
        <p:spPr>
          <a:xfrm>
            <a:off x="741688" y="1105398"/>
            <a:ext cx="3774497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10 - 영작연습</a:t>
            </a:r>
          </a:p>
        </p:txBody>
      </p:sp>
      <p:sp>
        <p:nvSpPr>
          <p:cNvPr id="357" name="5. 3 곱하기 5는 15입니다.…"/>
          <p:cNvSpPr txBox="1"/>
          <p:nvPr/>
        </p:nvSpPr>
        <p:spPr>
          <a:xfrm>
            <a:off x="5601406" y="3570369"/>
            <a:ext cx="6576188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5. 3 곱하기 5는 15입니다.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[3 times 5 / 15 / equals] </a:t>
            </a:r>
          </a:p>
        </p:txBody>
      </p:sp>
      <p:sp>
        <p:nvSpPr>
          <p:cNvPr id="358" name="타원형"/>
          <p:cNvSpPr/>
          <p:nvPr/>
        </p:nvSpPr>
        <p:spPr>
          <a:xfrm>
            <a:off x="9644071" y="3604330"/>
            <a:ext cx="1538012" cy="80642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59" name="3 times 5 equals 15."/>
          <p:cNvSpPr txBox="1"/>
          <p:nvPr/>
        </p:nvSpPr>
        <p:spPr>
          <a:xfrm>
            <a:off x="7082755" y="10318297"/>
            <a:ext cx="5040504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3 times 5 equals 15.</a:t>
            </a:r>
          </a:p>
        </p:txBody>
      </p:sp>
      <p:sp>
        <p:nvSpPr>
          <p:cNvPr id="360" name="선"/>
          <p:cNvSpPr/>
          <p:nvPr/>
        </p:nvSpPr>
        <p:spPr>
          <a:xfrm>
            <a:off x="6228653" y="4408898"/>
            <a:ext cx="2649589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61" name="선"/>
          <p:cNvSpPr/>
          <p:nvPr/>
        </p:nvSpPr>
        <p:spPr>
          <a:xfrm>
            <a:off x="9132244" y="4408898"/>
            <a:ext cx="52861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0" grpId="1"/>
      <p:bldP build="whole" bldLvl="1" animBg="1" rev="0" advAuto="0" spid="359" grpId="4"/>
      <p:bldP build="whole" bldLvl="1" animBg="1" rev="0" advAuto="0" spid="361" grpId="3"/>
      <p:bldP build="whole" bldLvl="1" animBg="1" rev="0" advAuto="0" spid="358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64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65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UNIT 10 - 영작연습"/>
          <p:cNvSpPr txBox="1"/>
          <p:nvPr/>
        </p:nvSpPr>
        <p:spPr>
          <a:xfrm>
            <a:off x="741688" y="1105398"/>
            <a:ext cx="3774497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10 - 영작연습</a:t>
            </a:r>
          </a:p>
        </p:txBody>
      </p:sp>
      <p:sp>
        <p:nvSpPr>
          <p:cNvPr id="367" name="6. 15 나누기 3은 5입니다.…"/>
          <p:cNvSpPr txBox="1"/>
          <p:nvPr/>
        </p:nvSpPr>
        <p:spPr>
          <a:xfrm>
            <a:off x="5601406" y="3570369"/>
            <a:ext cx="5829936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6. 15 나누기 3은 5입니다.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[is / 5 / 3 into 15] </a:t>
            </a:r>
          </a:p>
        </p:txBody>
      </p:sp>
      <p:sp>
        <p:nvSpPr>
          <p:cNvPr id="368" name="타원형"/>
          <p:cNvSpPr/>
          <p:nvPr/>
        </p:nvSpPr>
        <p:spPr>
          <a:xfrm>
            <a:off x="9644071" y="3604330"/>
            <a:ext cx="1538012" cy="80642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69" name="3 into 15 is 5."/>
          <p:cNvSpPr txBox="1"/>
          <p:nvPr/>
        </p:nvSpPr>
        <p:spPr>
          <a:xfrm>
            <a:off x="7082755" y="10318297"/>
            <a:ext cx="3386456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3 into 15 is 5.</a:t>
            </a:r>
          </a:p>
        </p:txBody>
      </p:sp>
      <p:sp>
        <p:nvSpPr>
          <p:cNvPr id="370" name="선"/>
          <p:cNvSpPr/>
          <p:nvPr/>
        </p:nvSpPr>
        <p:spPr>
          <a:xfrm>
            <a:off x="6228653" y="4408898"/>
            <a:ext cx="2904954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71" name="선"/>
          <p:cNvSpPr/>
          <p:nvPr/>
        </p:nvSpPr>
        <p:spPr>
          <a:xfrm>
            <a:off x="9271944" y="4408898"/>
            <a:ext cx="52861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1" grpId="3"/>
      <p:bldP build="whole" bldLvl="1" animBg="1" rev="0" advAuto="0" spid="370" grpId="1"/>
      <p:bldP build="whole" bldLvl="1" animBg="1" rev="0" advAuto="0" spid="368" grpId="2"/>
      <p:bldP build="whole" bldLvl="1" animBg="1" rev="0" advAuto="0" spid="369" grpId="4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74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75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76" name="UNIT 10 - 영작연습"/>
          <p:cNvSpPr txBox="1"/>
          <p:nvPr/>
        </p:nvSpPr>
        <p:spPr>
          <a:xfrm>
            <a:off x="741688" y="1105398"/>
            <a:ext cx="3774497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10 - 영작연습</a:t>
            </a:r>
          </a:p>
        </p:txBody>
      </p:sp>
      <p:sp>
        <p:nvSpPr>
          <p:cNvPr id="377" name="7. 수학은 재미있습니다.…"/>
          <p:cNvSpPr txBox="1"/>
          <p:nvPr/>
        </p:nvSpPr>
        <p:spPr>
          <a:xfrm>
            <a:off x="5601406" y="3570369"/>
            <a:ext cx="6541136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7. 수학은 재미있습니다.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[is / math / interesting] </a:t>
            </a:r>
          </a:p>
        </p:txBody>
      </p:sp>
      <p:sp>
        <p:nvSpPr>
          <p:cNvPr id="378" name="타원형"/>
          <p:cNvSpPr/>
          <p:nvPr/>
        </p:nvSpPr>
        <p:spPr>
          <a:xfrm>
            <a:off x="7859047" y="3604330"/>
            <a:ext cx="2815036" cy="80642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79" name="Math is interesting."/>
          <p:cNvSpPr txBox="1"/>
          <p:nvPr/>
        </p:nvSpPr>
        <p:spPr>
          <a:xfrm>
            <a:off x="7082755" y="10318297"/>
            <a:ext cx="4946016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Math is interesting.</a:t>
            </a:r>
          </a:p>
        </p:txBody>
      </p:sp>
      <p:sp>
        <p:nvSpPr>
          <p:cNvPr id="380" name="선"/>
          <p:cNvSpPr/>
          <p:nvPr/>
        </p:nvSpPr>
        <p:spPr>
          <a:xfrm>
            <a:off x="6228653" y="4408898"/>
            <a:ext cx="1576112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8" grpId="2"/>
      <p:bldP build="whole" bldLvl="1" animBg="1" rev="0" advAuto="0" spid="380" grpId="1"/>
      <p:bldP build="whole" bldLvl="1" animBg="1" rev="0" advAuto="0" spid="379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1. Tae Hee is four years old."/>
          <p:cNvSpPr txBox="1"/>
          <p:nvPr/>
        </p:nvSpPr>
        <p:spPr>
          <a:xfrm>
            <a:off x="5287380" y="3134891"/>
            <a:ext cx="12776962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1. Tae Hee is four years old. </a:t>
            </a:r>
          </a:p>
        </p:txBody>
      </p:sp>
      <p:sp>
        <p:nvSpPr>
          <p:cNvPr id="124" name="선"/>
          <p:cNvSpPr/>
          <p:nvPr/>
        </p:nvSpPr>
        <p:spPr>
          <a:xfrm>
            <a:off x="5511800" y="12115800"/>
            <a:ext cx="13431286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25" name="문서 편집"/>
          <p:cNvSpPr/>
          <p:nvPr/>
        </p:nvSpPr>
        <p:spPr>
          <a:xfrm>
            <a:off x="5513786" y="11014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26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28" name="선"/>
          <p:cNvSpPr/>
          <p:nvPr/>
        </p:nvSpPr>
        <p:spPr>
          <a:xfrm flipV="1">
            <a:off x="9781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29" name="타원형"/>
          <p:cNvSpPr/>
          <p:nvPr/>
        </p:nvSpPr>
        <p:spPr>
          <a:xfrm>
            <a:off x="8468759" y="3196399"/>
            <a:ext cx="743257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0" name="is"/>
          <p:cNvSpPr txBox="1"/>
          <p:nvPr/>
        </p:nvSpPr>
        <p:spPr>
          <a:xfrm>
            <a:off x="10960847" y="5229476"/>
            <a:ext cx="64262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is</a:t>
            </a:r>
          </a:p>
        </p:txBody>
      </p:sp>
      <p:sp>
        <p:nvSpPr>
          <p:cNvPr id="131" name="태희는"/>
          <p:cNvSpPr txBox="1"/>
          <p:nvPr/>
        </p:nvSpPr>
        <p:spPr>
          <a:xfrm>
            <a:off x="6621476" y="4520252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태희는</a:t>
            </a:r>
          </a:p>
        </p:txBody>
      </p:sp>
      <p:sp>
        <p:nvSpPr>
          <p:cNvPr id="132" name="태희는 4살이다."/>
          <p:cNvSpPr txBox="1"/>
          <p:nvPr/>
        </p:nvSpPr>
        <p:spPr>
          <a:xfrm>
            <a:off x="7374807" y="11318595"/>
            <a:ext cx="3536253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태희는 4살이다.</a:t>
            </a:r>
          </a:p>
        </p:txBody>
      </p:sp>
      <p:sp>
        <p:nvSpPr>
          <p:cNvPr id="133" name="선"/>
          <p:cNvSpPr/>
          <p:nvPr/>
        </p:nvSpPr>
        <p:spPr>
          <a:xfrm>
            <a:off x="6017545" y="4184324"/>
            <a:ext cx="2431155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34" name="Tae Hee"/>
          <p:cNvSpPr txBox="1"/>
          <p:nvPr/>
        </p:nvSpPr>
        <p:spPr>
          <a:xfrm>
            <a:off x="6709964" y="5229476"/>
            <a:ext cx="254698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Tae Hee</a:t>
            </a:r>
          </a:p>
        </p:txBody>
      </p:sp>
      <p:sp>
        <p:nvSpPr>
          <p:cNvPr id="135" name="이다"/>
          <p:cNvSpPr txBox="1"/>
          <p:nvPr/>
        </p:nvSpPr>
        <p:spPr>
          <a:xfrm>
            <a:off x="10232914" y="4520252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이다</a:t>
            </a:r>
          </a:p>
        </p:txBody>
      </p:sp>
      <p:sp>
        <p:nvSpPr>
          <p:cNvPr id="136" name="선"/>
          <p:cNvSpPr/>
          <p:nvPr/>
        </p:nvSpPr>
        <p:spPr>
          <a:xfrm>
            <a:off x="9117848" y="4184324"/>
            <a:ext cx="4233863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37" name="UNIT 10"/>
          <p:cNvSpPr txBox="1"/>
          <p:nvPr/>
        </p:nvSpPr>
        <p:spPr>
          <a:xfrm>
            <a:off x="804710" y="1070263"/>
            <a:ext cx="1961952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10</a:t>
            </a:r>
          </a:p>
        </p:txBody>
      </p:sp>
      <p:sp>
        <p:nvSpPr>
          <p:cNvPr id="138" name="선"/>
          <p:cNvSpPr/>
          <p:nvPr/>
        </p:nvSpPr>
        <p:spPr>
          <a:xfrm flipV="1">
            <a:off x="13317524" y="5522447"/>
            <a:ext cx="1" cy="79057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39" name="four years old"/>
          <p:cNvSpPr txBox="1"/>
          <p:nvPr/>
        </p:nvSpPr>
        <p:spPr>
          <a:xfrm>
            <a:off x="14733466" y="5229476"/>
            <a:ext cx="429260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four years old</a:t>
            </a:r>
          </a:p>
        </p:txBody>
      </p:sp>
      <p:sp>
        <p:nvSpPr>
          <p:cNvPr id="140" name="4살"/>
          <p:cNvSpPr txBox="1"/>
          <p:nvPr/>
        </p:nvSpPr>
        <p:spPr>
          <a:xfrm>
            <a:off x="15523782" y="4520252"/>
            <a:ext cx="126841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4살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3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5" grpId="7"/>
      <p:bldP build="whole" bldLvl="1" animBg="1" rev="0" advAuto="0" spid="130" grpId="5"/>
      <p:bldP build="whole" bldLvl="1" animBg="1" rev="0" advAuto="0" spid="131" grpId="6"/>
      <p:bldP build="whole" bldLvl="1" animBg="1" rev="0" advAuto="0" spid="132" grpId="8"/>
      <p:bldP build="whole" bldLvl="1" animBg="1" rev="0" advAuto="0" spid="140" grpId="10"/>
      <p:bldP build="whole" bldLvl="1" animBg="1" rev="0" advAuto="0" spid="133" grpId="1"/>
      <p:bldP build="whole" bldLvl="1" animBg="1" rev="0" advAuto="0" spid="136" grpId="3"/>
      <p:bldP build="whole" bldLvl="1" animBg="1" rev="0" advAuto="0" spid="134" grpId="4"/>
      <p:bldP build="whole" bldLvl="1" animBg="1" rev="0" advAuto="0" spid="129" grpId="2"/>
      <p:bldP build="whole" bldLvl="1" animBg="1" rev="0" advAuto="0" spid="139" grpId="9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2. He likes the numbers."/>
          <p:cNvSpPr txBox="1"/>
          <p:nvPr/>
        </p:nvSpPr>
        <p:spPr>
          <a:xfrm>
            <a:off x="5287380" y="3134891"/>
            <a:ext cx="12776962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2. He likes the numbers. </a:t>
            </a:r>
          </a:p>
        </p:txBody>
      </p:sp>
      <p:sp>
        <p:nvSpPr>
          <p:cNvPr id="143" name="선"/>
          <p:cNvSpPr/>
          <p:nvPr/>
        </p:nvSpPr>
        <p:spPr>
          <a:xfrm>
            <a:off x="5511800" y="12115800"/>
            <a:ext cx="13431286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44" name="문서 편집"/>
          <p:cNvSpPr/>
          <p:nvPr/>
        </p:nvSpPr>
        <p:spPr>
          <a:xfrm>
            <a:off x="5513786" y="11014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45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47" name="선"/>
          <p:cNvSpPr/>
          <p:nvPr/>
        </p:nvSpPr>
        <p:spPr>
          <a:xfrm flipV="1">
            <a:off x="9781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48" name="타원형"/>
          <p:cNvSpPr/>
          <p:nvPr/>
        </p:nvSpPr>
        <p:spPr>
          <a:xfrm>
            <a:off x="6950509" y="3196399"/>
            <a:ext cx="1392556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9" name="likes"/>
          <p:cNvSpPr txBox="1"/>
          <p:nvPr/>
        </p:nvSpPr>
        <p:spPr>
          <a:xfrm>
            <a:off x="10960847" y="5229476"/>
            <a:ext cx="154051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likes</a:t>
            </a:r>
          </a:p>
        </p:txBody>
      </p:sp>
      <p:sp>
        <p:nvSpPr>
          <p:cNvPr id="150" name="그는"/>
          <p:cNvSpPr txBox="1"/>
          <p:nvPr/>
        </p:nvSpPr>
        <p:spPr>
          <a:xfrm>
            <a:off x="6875476" y="4520252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그는</a:t>
            </a:r>
          </a:p>
        </p:txBody>
      </p:sp>
      <p:sp>
        <p:nvSpPr>
          <p:cNvPr id="151" name="그는 숫자들을 좋아한다."/>
          <p:cNvSpPr txBox="1"/>
          <p:nvPr/>
        </p:nvSpPr>
        <p:spPr>
          <a:xfrm>
            <a:off x="7374807" y="11318595"/>
            <a:ext cx="5024883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그는 숫자들을 좋아한다.</a:t>
            </a:r>
          </a:p>
        </p:txBody>
      </p:sp>
      <p:sp>
        <p:nvSpPr>
          <p:cNvPr id="152" name="선"/>
          <p:cNvSpPr/>
          <p:nvPr/>
        </p:nvSpPr>
        <p:spPr>
          <a:xfrm>
            <a:off x="6017545" y="4184324"/>
            <a:ext cx="89490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53" name="He"/>
          <p:cNvSpPr txBox="1"/>
          <p:nvPr/>
        </p:nvSpPr>
        <p:spPr>
          <a:xfrm>
            <a:off x="7344964" y="5229476"/>
            <a:ext cx="98425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He</a:t>
            </a:r>
          </a:p>
        </p:txBody>
      </p:sp>
      <p:sp>
        <p:nvSpPr>
          <p:cNvPr id="154" name="좋아한다"/>
          <p:cNvSpPr txBox="1"/>
          <p:nvPr/>
        </p:nvSpPr>
        <p:spPr>
          <a:xfrm>
            <a:off x="10359914" y="4520252"/>
            <a:ext cx="224853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좋아한다</a:t>
            </a:r>
          </a:p>
        </p:txBody>
      </p:sp>
      <p:sp>
        <p:nvSpPr>
          <p:cNvPr id="155" name="선"/>
          <p:cNvSpPr/>
          <p:nvPr/>
        </p:nvSpPr>
        <p:spPr>
          <a:xfrm>
            <a:off x="8496746" y="4184324"/>
            <a:ext cx="4233863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56" name="UNIT 10"/>
          <p:cNvSpPr txBox="1"/>
          <p:nvPr/>
        </p:nvSpPr>
        <p:spPr>
          <a:xfrm>
            <a:off x="804710" y="1070263"/>
            <a:ext cx="1961952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10</a:t>
            </a:r>
          </a:p>
        </p:txBody>
      </p:sp>
      <p:sp>
        <p:nvSpPr>
          <p:cNvPr id="157" name="선"/>
          <p:cNvSpPr/>
          <p:nvPr/>
        </p:nvSpPr>
        <p:spPr>
          <a:xfrm flipV="1">
            <a:off x="13317524" y="5522447"/>
            <a:ext cx="1" cy="79057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58" name="the numbers"/>
          <p:cNvSpPr txBox="1"/>
          <p:nvPr/>
        </p:nvSpPr>
        <p:spPr>
          <a:xfrm>
            <a:off x="14733466" y="5229476"/>
            <a:ext cx="401002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the numbers</a:t>
            </a:r>
          </a:p>
        </p:txBody>
      </p:sp>
      <p:sp>
        <p:nvSpPr>
          <p:cNvPr id="159" name="숫자들을"/>
          <p:cNvSpPr txBox="1"/>
          <p:nvPr/>
        </p:nvSpPr>
        <p:spPr>
          <a:xfrm>
            <a:off x="15523782" y="4520252"/>
            <a:ext cx="224853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숫자들을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8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3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9" grpId="5"/>
      <p:bldP build="whole" bldLvl="1" animBg="1" rev="0" advAuto="0" spid="150" grpId="6"/>
      <p:bldP build="whole" bldLvl="1" animBg="1" rev="0" advAuto="0" spid="148" grpId="2"/>
      <p:bldP build="whole" bldLvl="1" animBg="1" rev="0" advAuto="0" spid="151" grpId="8"/>
      <p:bldP build="whole" bldLvl="1" animBg="1" rev="0" advAuto="0" spid="158" grpId="9"/>
      <p:bldP build="whole" bldLvl="1" animBg="1" rev="0" advAuto="0" spid="152" grpId="1"/>
      <p:bldP build="whole" bldLvl="1" animBg="1" rev="0" advAuto="0" spid="159" grpId="10"/>
      <p:bldP build="whole" bldLvl="1" animBg="1" rev="0" advAuto="0" spid="153" grpId="4"/>
      <p:bldP build="whole" bldLvl="1" animBg="1" rev="0" advAuto="0" spid="154" grpId="7"/>
      <p:bldP build="whole" bldLvl="1" animBg="1" rev="0" advAuto="0" spid="155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3. He counts the numbers."/>
          <p:cNvSpPr txBox="1"/>
          <p:nvPr/>
        </p:nvSpPr>
        <p:spPr>
          <a:xfrm>
            <a:off x="5287380" y="3134891"/>
            <a:ext cx="12776962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3. He counts the numbers.</a:t>
            </a:r>
          </a:p>
        </p:txBody>
      </p:sp>
      <p:sp>
        <p:nvSpPr>
          <p:cNvPr id="162" name="선"/>
          <p:cNvSpPr/>
          <p:nvPr/>
        </p:nvSpPr>
        <p:spPr>
          <a:xfrm>
            <a:off x="5511800" y="12115800"/>
            <a:ext cx="13431286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63" name="문서 편집"/>
          <p:cNvSpPr/>
          <p:nvPr/>
        </p:nvSpPr>
        <p:spPr>
          <a:xfrm>
            <a:off x="5513786" y="11014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64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66" name="선"/>
          <p:cNvSpPr/>
          <p:nvPr/>
        </p:nvSpPr>
        <p:spPr>
          <a:xfrm flipV="1">
            <a:off x="9781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67" name="타원형"/>
          <p:cNvSpPr/>
          <p:nvPr/>
        </p:nvSpPr>
        <p:spPr>
          <a:xfrm>
            <a:off x="6950509" y="3196399"/>
            <a:ext cx="2210436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8" name="counts"/>
          <p:cNvSpPr txBox="1"/>
          <p:nvPr/>
        </p:nvSpPr>
        <p:spPr>
          <a:xfrm>
            <a:off x="10960847" y="5229476"/>
            <a:ext cx="219646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counts</a:t>
            </a:r>
          </a:p>
        </p:txBody>
      </p:sp>
      <p:sp>
        <p:nvSpPr>
          <p:cNvPr id="169" name="그는"/>
          <p:cNvSpPr txBox="1"/>
          <p:nvPr/>
        </p:nvSpPr>
        <p:spPr>
          <a:xfrm>
            <a:off x="6875476" y="4520252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그는</a:t>
            </a:r>
          </a:p>
        </p:txBody>
      </p:sp>
      <p:sp>
        <p:nvSpPr>
          <p:cNvPr id="170" name="그는 숫자들을 셈한다."/>
          <p:cNvSpPr txBox="1"/>
          <p:nvPr/>
        </p:nvSpPr>
        <p:spPr>
          <a:xfrm>
            <a:off x="7374807" y="11318595"/>
            <a:ext cx="4615943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그는 숫자들을 셈한다.</a:t>
            </a:r>
          </a:p>
        </p:txBody>
      </p:sp>
      <p:sp>
        <p:nvSpPr>
          <p:cNvPr id="171" name="선"/>
          <p:cNvSpPr/>
          <p:nvPr/>
        </p:nvSpPr>
        <p:spPr>
          <a:xfrm>
            <a:off x="6017545" y="4184324"/>
            <a:ext cx="89490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72" name="He"/>
          <p:cNvSpPr txBox="1"/>
          <p:nvPr/>
        </p:nvSpPr>
        <p:spPr>
          <a:xfrm>
            <a:off x="7344964" y="5229476"/>
            <a:ext cx="98425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He</a:t>
            </a:r>
          </a:p>
        </p:txBody>
      </p:sp>
      <p:sp>
        <p:nvSpPr>
          <p:cNvPr id="173" name="셈한다"/>
          <p:cNvSpPr txBox="1"/>
          <p:nvPr/>
        </p:nvSpPr>
        <p:spPr>
          <a:xfrm>
            <a:off x="10740914" y="4520252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셈한다</a:t>
            </a:r>
          </a:p>
        </p:txBody>
      </p:sp>
      <p:sp>
        <p:nvSpPr>
          <p:cNvPr id="174" name="선"/>
          <p:cNvSpPr/>
          <p:nvPr/>
        </p:nvSpPr>
        <p:spPr>
          <a:xfrm>
            <a:off x="9131746" y="4184324"/>
            <a:ext cx="4233863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75" name="UNIT 10"/>
          <p:cNvSpPr txBox="1"/>
          <p:nvPr/>
        </p:nvSpPr>
        <p:spPr>
          <a:xfrm>
            <a:off x="804710" y="1070263"/>
            <a:ext cx="1961952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10</a:t>
            </a:r>
          </a:p>
        </p:txBody>
      </p:sp>
      <p:sp>
        <p:nvSpPr>
          <p:cNvPr id="176" name="선"/>
          <p:cNvSpPr/>
          <p:nvPr/>
        </p:nvSpPr>
        <p:spPr>
          <a:xfrm flipV="1">
            <a:off x="14079525" y="5522447"/>
            <a:ext cx="1" cy="79057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77" name="the numbers"/>
          <p:cNvSpPr txBox="1"/>
          <p:nvPr/>
        </p:nvSpPr>
        <p:spPr>
          <a:xfrm>
            <a:off x="15241466" y="5229476"/>
            <a:ext cx="401002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the numbers</a:t>
            </a:r>
          </a:p>
        </p:txBody>
      </p:sp>
      <p:sp>
        <p:nvSpPr>
          <p:cNvPr id="178" name="숫자들을"/>
          <p:cNvSpPr txBox="1"/>
          <p:nvPr/>
        </p:nvSpPr>
        <p:spPr>
          <a:xfrm>
            <a:off x="15904782" y="4520252"/>
            <a:ext cx="224853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숫자들을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8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3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7" grpId="2"/>
      <p:bldP build="whole" bldLvl="1" animBg="1" rev="0" advAuto="0" spid="171" grpId="1"/>
      <p:bldP build="whole" bldLvl="1" animBg="1" rev="0" advAuto="0" spid="168" grpId="5"/>
      <p:bldP build="whole" bldLvl="1" animBg="1" rev="0" advAuto="0" spid="177" grpId="9"/>
      <p:bldP build="whole" bldLvl="1" animBg="1" rev="0" advAuto="0" spid="174" grpId="3"/>
      <p:bldP build="whole" bldLvl="1" animBg="1" rev="0" advAuto="0" spid="173" grpId="7"/>
      <p:bldP build="whole" bldLvl="1" animBg="1" rev="0" advAuto="0" spid="170" grpId="8"/>
      <p:bldP build="whole" bldLvl="1" animBg="1" rev="0" advAuto="0" spid="178" grpId="10"/>
      <p:bldP build="whole" bldLvl="1" animBg="1" rev="0" advAuto="0" spid="169" grpId="6"/>
      <p:bldP build="whole" bldLvl="1" animBg="1" rev="0" advAuto="0" spid="172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4. He adds the numbers."/>
          <p:cNvSpPr txBox="1"/>
          <p:nvPr/>
        </p:nvSpPr>
        <p:spPr>
          <a:xfrm>
            <a:off x="5287380" y="3134891"/>
            <a:ext cx="12776962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4. He adds the numbers. </a:t>
            </a:r>
          </a:p>
        </p:txBody>
      </p:sp>
      <p:sp>
        <p:nvSpPr>
          <p:cNvPr id="181" name="선"/>
          <p:cNvSpPr/>
          <p:nvPr/>
        </p:nvSpPr>
        <p:spPr>
          <a:xfrm>
            <a:off x="5511800" y="12115800"/>
            <a:ext cx="13431286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82" name="문서 편집"/>
          <p:cNvSpPr/>
          <p:nvPr/>
        </p:nvSpPr>
        <p:spPr>
          <a:xfrm>
            <a:off x="5513786" y="11014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83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85" name="선"/>
          <p:cNvSpPr/>
          <p:nvPr/>
        </p:nvSpPr>
        <p:spPr>
          <a:xfrm flipV="1">
            <a:off x="9781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86" name="타원형"/>
          <p:cNvSpPr/>
          <p:nvPr/>
        </p:nvSpPr>
        <p:spPr>
          <a:xfrm>
            <a:off x="6950509" y="3196399"/>
            <a:ext cx="1631093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7" name="adds"/>
          <p:cNvSpPr txBox="1"/>
          <p:nvPr/>
        </p:nvSpPr>
        <p:spPr>
          <a:xfrm>
            <a:off x="10960847" y="5229476"/>
            <a:ext cx="162560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adds</a:t>
            </a:r>
          </a:p>
        </p:txBody>
      </p:sp>
      <p:sp>
        <p:nvSpPr>
          <p:cNvPr id="188" name="그는"/>
          <p:cNvSpPr txBox="1"/>
          <p:nvPr/>
        </p:nvSpPr>
        <p:spPr>
          <a:xfrm>
            <a:off x="6875476" y="4520252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그는</a:t>
            </a:r>
          </a:p>
        </p:txBody>
      </p:sp>
      <p:sp>
        <p:nvSpPr>
          <p:cNvPr id="189" name="그는 숫자들을 더한다."/>
          <p:cNvSpPr txBox="1"/>
          <p:nvPr/>
        </p:nvSpPr>
        <p:spPr>
          <a:xfrm>
            <a:off x="7374807" y="11318595"/>
            <a:ext cx="4615943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그는 숫자들을 더한다.</a:t>
            </a:r>
          </a:p>
        </p:txBody>
      </p:sp>
      <p:sp>
        <p:nvSpPr>
          <p:cNvPr id="190" name="선"/>
          <p:cNvSpPr/>
          <p:nvPr/>
        </p:nvSpPr>
        <p:spPr>
          <a:xfrm>
            <a:off x="6017545" y="4184324"/>
            <a:ext cx="89490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91" name="He"/>
          <p:cNvSpPr txBox="1"/>
          <p:nvPr/>
        </p:nvSpPr>
        <p:spPr>
          <a:xfrm>
            <a:off x="7344964" y="5229476"/>
            <a:ext cx="98425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He</a:t>
            </a:r>
          </a:p>
        </p:txBody>
      </p:sp>
      <p:sp>
        <p:nvSpPr>
          <p:cNvPr id="192" name="더한다"/>
          <p:cNvSpPr txBox="1"/>
          <p:nvPr/>
        </p:nvSpPr>
        <p:spPr>
          <a:xfrm>
            <a:off x="10626614" y="4520252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더한다</a:t>
            </a:r>
          </a:p>
        </p:txBody>
      </p:sp>
      <p:sp>
        <p:nvSpPr>
          <p:cNvPr id="193" name="선"/>
          <p:cNvSpPr/>
          <p:nvPr/>
        </p:nvSpPr>
        <p:spPr>
          <a:xfrm>
            <a:off x="8623746" y="4184324"/>
            <a:ext cx="4233863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94" name="UNIT 10"/>
          <p:cNvSpPr txBox="1"/>
          <p:nvPr/>
        </p:nvSpPr>
        <p:spPr>
          <a:xfrm>
            <a:off x="804710" y="1070263"/>
            <a:ext cx="1961952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10</a:t>
            </a:r>
          </a:p>
        </p:txBody>
      </p:sp>
      <p:sp>
        <p:nvSpPr>
          <p:cNvPr id="195" name="선"/>
          <p:cNvSpPr/>
          <p:nvPr/>
        </p:nvSpPr>
        <p:spPr>
          <a:xfrm flipV="1">
            <a:off x="14079525" y="5522447"/>
            <a:ext cx="1" cy="79057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96" name="the numbers"/>
          <p:cNvSpPr txBox="1"/>
          <p:nvPr/>
        </p:nvSpPr>
        <p:spPr>
          <a:xfrm>
            <a:off x="15241466" y="5229476"/>
            <a:ext cx="401002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the numbers</a:t>
            </a:r>
          </a:p>
        </p:txBody>
      </p:sp>
      <p:sp>
        <p:nvSpPr>
          <p:cNvPr id="197" name="숫자들을"/>
          <p:cNvSpPr txBox="1"/>
          <p:nvPr/>
        </p:nvSpPr>
        <p:spPr>
          <a:xfrm>
            <a:off x="15904782" y="4520252"/>
            <a:ext cx="224853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숫자들을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8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3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2" grpId="7"/>
      <p:bldP build="whole" bldLvl="1" animBg="1" rev="0" advAuto="0" spid="190" grpId="1"/>
      <p:bldP build="whole" bldLvl="1" animBg="1" rev="0" advAuto="0" spid="186" grpId="2"/>
      <p:bldP build="whole" bldLvl="1" animBg="1" rev="0" advAuto="0" spid="191" grpId="4"/>
      <p:bldP build="whole" bldLvl="1" animBg="1" rev="0" advAuto="0" spid="189" grpId="8"/>
      <p:bldP build="whole" bldLvl="1" animBg="1" rev="0" advAuto="0" spid="196" grpId="9"/>
      <p:bldP build="whole" bldLvl="1" animBg="1" rev="0" advAuto="0" spid="197" grpId="10"/>
      <p:bldP build="whole" bldLvl="1" animBg="1" rev="0" advAuto="0" spid="187" grpId="5"/>
      <p:bldP build="whole" bldLvl="1" animBg="1" rev="0" advAuto="0" spid="193" grpId="3"/>
      <p:bldP build="whole" bldLvl="1" animBg="1" rev="0" advAuto="0" spid="188" grpId="6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5. He says, “3 plus 4 is 7.”"/>
          <p:cNvSpPr txBox="1"/>
          <p:nvPr/>
        </p:nvSpPr>
        <p:spPr>
          <a:xfrm>
            <a:off x="5287380" y="3134891"/>
            <a:ext cx="12776962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5. He says, “3 plus 4 is 7.” </a:t>
            </a:r>
          </a:p>
        </p:txBody>
      </p:sp>
      <p:sp>
        <p:nvSpPr>
          <p:cNvPr id="200" name="선"/>
          <p:cNvSpPr/>
          <p:nvPr/>
        </p:nvSpPr>
        <p:spPr>
          <a:xfrm>
            <a:off x="5511800" y="12115800"/>
            <a:ext cx="13431286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01" name="문서 편집"/>
          <p:cNvSpPr/>
          <p:nvPr/>
        </p:nvSpPr>
        <p:spPr>
          <a:xfrm>
            <a:off x="5513786" y="11014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02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04" name="선"/>
          <p:cNvSpPr/>
          <p:nvPr/>
        </p:nvSpPr>
        <p:spPr>
          <a:xfrm flipV="1">
            <a:off x="9781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05" name="타원형"/>
          <p:cNvSpPr/>
          <p:nvPr/>
        </p:nvSpPr>
        <p:spPr>
          <a:xfrm>
            <a:off x="6950509" y="3196399"/>
            <a:ext cx="1631093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6" name="says"/>
          <p:cNvSpPr txBox="1"/>
          <p:nvPr/>
        </p:nvSpPr>
        <p:spPr>
          <a:xfrm>
            <a:off x="10960847" y="5229476"/>
            <a:ext cx="147574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says</a:t>
            </a:r>
          </a:p>
        </p:txBody>
      </p:sp>
      <p:sp>
        <p:nvSpPr>
          <p:cNvPr id="207" name="그는"/>
          <p:cNvSpPr txBox="1"/>
          <p:nvPr/>
        </p:nvSpPr>
        <p:spPr>
          <a:xfrm>
            <a:off x="6875476" y="4520252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그는</a:t>
            </a:r>
          </a:p>
        </p:txBody>
      </p:sp>
      <p:sp>
        <p:nvSpPr>
          <p:cNvPr id="208" name="그는 “3 더하기 4는 7”이라고 말한다."/>
          <p:cNvSpPr txBox="1"/>
          <p:nvPr/>
        </p:nvSpPr>
        <p:spPr>
          <a:xfrm>
            <a:off x="7374807" y="11318595"/>
            <a:ext cx="7303835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그는 “3 더하기 4는 7”이라고 말한다.</a:t>
            </a:r>
          </a:p>
        </p:txBody>
      </p:sp>
      <p:sp>
        <p:nvSpPr>
          <p:cNvPr id="209" name="선"/>
          <p:cNvSpPr/>
          <p:nvPr/>
        </p:nvSpPr>
        <p:spPr>
          <a:xfrm>
            <a:off x="6017545" y="4184324"/>
            <a:ext cx="89490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10" name="He"/>
          <p:cNvSpPr txBox="1"/>
          <p:nvPr/>
        </p:nvSpPr>
        <p:spPr>
          <a:xfrm>
            <a:off x="7344964" y="5229476"/>
            <a:ext cx="98425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He</a:t>
            </a:r>
          </a:p>
        </p:txBody>
      </p:sp>
      <p:sp>
        <p:nvSpPr>
          <p:cNvPr id="211" name="말한다"/>
          <p:cNvSpPr txBox="1"/>
          <p:nvPr/>
        </p:nvSpPr>
        <p:spPr>
          <a:xfrm>
            <a:off x="10626614" y="4520252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말한다</a:t>
            </a:r>
          </a:p>
        </p:txBody>
      </p:sp>
      <p:sp>
        <p:nvSpPr>
          <p:cNvPr id="212" name="선"/>
          <p:cNvSpPr/>
          <p:nvPr/>
        </p:nvSpPr>
        <p:spPr>
          <a:xfrm>
            <a:off x="8623746" y="4184324"/>
            <a:ext cx="4233863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13" name="UNIT 10"/>
          <p:cNvSpPr txBox="1"/>
          <p:nvPr/>
        </p:nvSpPr>
        <p:spPr>
          <a:xfrm>
            <a:off x="804710" y="1070263"/>
            <a:ext cx="1961952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10</a:t>
            </a:r>
          </a:p>
        </p:txBody>
      </p:sp>
      <p:sp>
        <p:nvSpPr>
          <p:cNvPr id="214" name="선"/>
          <p:cNvSpPr/>
          <p:nvPr/>
        </p:nvSpPr>
        <p:spPr>
          <a:xfrm flipV="1">
            <a:off x="14079525" y="5522447"/>
            <a:ext cx="1" cy="79057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15" name="“3 plus 4 is 7”"/>
          <p:cNvSpPr txBox="1"/>
          <p:nvPr/>
        </p:nvSpPr>
        <p:spPr>
          <a:xfrm>
            <a:off x="15241466" y="5229476"/>
            <a:ext cx="424561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“3 plus 4 is 7”</a:t>
            </a:r>
          </a:p>
        </p:txBody>
      </p:sp>
      <p:sp>
        <p:nvSpPr>
          <p:cNvPr id="216" name="“3 더하기 4는 7”이라고"/>
          <p:cNvSpPr txBox="1"/>
          <p:nvPr/>
        </p:nvSpPr>
        <p:spPr>
          <a:xfrm>
            <a:off x="14634782" y="4520252"/>
            <a:ext cx="4936428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“3 더하기 4는 7”이라고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8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3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5" grpId="9"/>
      <p:bldP build="whole" bldLvl="1" animBg="1" rev="0" advAuto="0" spid="209" grpId="1"/>
      <p:bldP build="whole" bldLvl="1" animBg="1" rev="0" advAuto="0" spid="205" grpId="2"/>
      <p:bldP build="whole" bldLvl="1" animBg="1" rev="0" advAuto="0" spid="210" grpId="4"/>
      <p:bldP build="whole" bldLvl="1" animBg="1" rev="0" advAuto="0" spid="206" grpId="5"/>
      <p:bldP build="whole" bldLvl="1" animBg="1" rev="0" advAuto="0" spid="211" grpId="7"/>
      <p:bldP build="whole" bldLvl="1" animBg="1" rev="0" advAuto="0" spid="208" grpId="8"/>
      <p:bldP build="whole" bldLvl="1" animBg="1" rev="0" advAuto="0" spid="212" grpId="3"/>
      <p:bldP build="whole" bldLvl="1" animBg="1" rev="0" advAuto="0" spid="216" grpId="10"/>
      <p:bldP build="whole" bldLvl="1" animBg="1" rev="0" advAuto="0" spid="207" grpId="6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6. He subtracts the numbers."/>
          <p:cNvSpPr txBox="1"/>
          <p:nvPr/>
        </p:nvSpPr>
        <p:spPr>
          <a:xfrm>
            <a:off x="5287380" y="3134891"/>
            <a:ext cx="12776962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6. He subtracts the numbers. </a:t>
            </a:r>
          </a:p>
        </p:txBody>
      </p:sp>
      <p:sp>
        <p:nvSpPr>
          <p:cNvPr id="219" name="선"/>
          <p:cNvSpPr/>
          <p:nvPr/>
        </p:nvSpPr>
        <p:spPr>
          <a:xfrm>
            <a:off x="5511800" y="12115800"/>
            <a:ext cx="13431286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20" name="문서 편집"/>
          <p:cNvSpPr/>
          <p:nvPr/>
        </p:nvSpPr>
        <p:spPr>
          <a:xfrm>
            <a:off x="5513786" y="11014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21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23" name="선"/>
          <p:cNvSpPr/>
          <p:nvPr/>
        </p:nvSpPr>
        <p:spPr>
          <a:xfrm flipV="1">
            <a:off x="9781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24" name="타원형"/>
          <p:cNvSpPr/>
          <p:nvPr/>
        </p:nvSpPr>
        <p:spPr>
          <a:xfrm>
            <a:off x="6950509" y="3196399"/>
            <a:ext cx="2933140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5" name="subtracts"/>
          <p:cNvSpPr txBox="1"/>
          <p:nvPr/>
        </p:nvSpPr>
        <p:spPr>
          <a:xfrm>
            <a:off x="10960847" y="5229476"/>
            <a:ext cx="296799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subtracts</a:t>
            </a:r>
          </a:p>
        </p:txBody>
      </p:sp>
      <p:sp>
        <p:nvSpPr>
          <p:cNvPr id="226" name="그는"/>
          <p:cNvSpPr txBox="1"/>
          <p:nvPr/>
        </p:nvSpPr>
        <p:spPr>
          <a:xfrm>
            <a:off x="6875476" y="4520252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그는</a:t>
            </a:r>
          </a:p>
        </p:txBody>
      </p:sp>
      <p:sp>
        <p:nvSpPr>
          <p:cNvPr id="227" name="그는 숫자들을 뺀다."/>
          <p:cNvSpPr txBox="1"/>
          <p:nvPr/>
        </p:nvSpPr>
        <p:spPr>
          <a:xfrm>
            <a:off x="7374807" y="11318595"/>
            <a:ext cx="4207003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그는 숫자들을 뺀다.</a:t>
            </a:r>
          </a:p>
        </p:txBody>
      </p:sp>
      <p:sp>
        <p:nvSpPr>
          <p:cNvPr id="228" name="선"/>
          <p:cNvSpPr/>
          <p:nvPr/>
        </p:nvSpPr>
        <p:spPr>
          <a:xfrm>
            <a:off x="6017545" y="4184324"/>
            <a:ext cx="89490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29" name="He"/>
          <p:cNvSpPr txBox="1"/>
          <p:nvPr/>
        </p:nvSpPr>
        <p:spPr>
          <a:xfrm>
            <a:off x="7344964" y="5229476"/>
            <a:ext cx="98425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He</a:t>
            </a:r>
          </a:p>
        </p:txBody>
      </p:sp>
      <p:sp>
        <p:nvSpPr>
          <p:cNvPr id="230" name="뺀다"/>
          <p:cNvSpPr txBox="1"/>
          <p:nvPr/>
        </p:nvSpPr>
        <p:spPr>
          <a:xfrm>
            <a:off x="11388614" y="4520252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뺀다</a:t>
            </a:r>
          </a:p>
        </p:txBody>
      </p:sp>
      <p:sp>
        <p:nvSpPr>
          <p:cNvPr id="231" name="선"/>
          <p:cNvSpPr/>
          <p:nvPr/>
        </p:nvSpPr>
        <p:spPr>
          <a:xfrm>
            <a:off x="9796939" y="4184324"/>
            <a:ext cx="4233863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32" name="UNIT 10"/>
          <p:cNvSpPr txBox="1"/>
          <p:nvPr/>
        </p:nvSpPr>
        <p:spPr>
          <a:xfrm>
            <a:off x="804710" y="1070263"/>
            <a:ext cx="1961952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10</a:t>
            </a:r>
          </a:p>
        </p:txBody>
      </p:sp>
      <p:sp>
        <p:nvSpPr>
          <p:cNvPr id="233" name="선"/>
          <p:cNvSpPr/>
          <p:nvPr/>
        </p:nvSpPr>
        <p:spPr>
          <a:xfrm flipV="1">
            <a:off x="14714525" y="5522447"/>
            <a:ext cx="1" cy="79057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34" name="the numbers"/>
          <p:cNvSpPr txBox="1"/>
          <p:nvPr/>
        </p:nvSpPr>
        <p:spPr>
          <a:xfrm>
            <a:off x="15816560" y="5229476"/>
            <a:ext cx="401002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the numbers</a:t>
            </a:r>
          </a:p>
        </p:txBody>
      </p:sp>
      <p:sp>
        <p:nvSpPr>
          <p:cNvPr id="235" name="숫자들을"/>
          <p:cNvSpPr txBox="1"/>
          <p:nvPr/>
        </p:nvSpPr>
        <p:spPr>
          <a:xfrm>
            <a:off x="16412782" y="4520252"/>
            <a:ext cx="224853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숫자들을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8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3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7" grpId="8"/>
      <p:bldP build="whole" bldLvl="1" animBg="1" rev="0" advAuto="0" spid="235" grpId="10"/>
      <p:bldP build="whole" bldLvl="1" animBg="1" rev="0" advAuto="0" spid="228" grpId="1"/>
      <p:bldP build="whole" bldLvl="1" animBg="1" rev="0" advAuto="0" spid="231" grpId="3"/>
      <p:bldP build="whole" bldLvl="1" animBg="1" rev="0" advAuto="0" spid="230" grpId="7"/>
      <p:bldP build="whole" bldLvl="1" animBg="1" rev="0" advAuto="0" spid="229" grpId="4"/>
      <p:bldP build="whole" bldLvl="1" animBg="1" rev="0" advAuto="0" spid="234" grpId="9"/>
      <p:bldP build="whole" bldLvl="1" animBg="1" rev="0" advAuto="0" spid="225" grpId="5"/>
      <p:bldP build="whole" bldLvl="1" animBg="1" rev="0" advAuto="0" spid="226" grpId="6"/>
      <p:bldP build="whole" bldLvl="1" animBg="1" rev="0" advAuto="0" spid="22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7. He says, “5 minus 2 equals 3.”"/>
          <p:cNvSpPr txBox="1"/>
          <p:nvPr/>
        </p:nvSpPr>
        <p:spPr>
          <a:xfrm>
            <a:off x="5287380" y="3134891"/>
            <a:ext cx="12776962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7. He says, “5 minus 2 equals 3.”</a:t>
            </a:r>
          </a:p>
        </p:txBody>
      </p:sp>
      <p:sp>
        <p:nvSpPr>
          <p:cNvPr id="238" name="선"/>
          <p:cNvSpPr/>
          <p:nvPr/>
        </p:nvSpPr>
        <p:spPr>
          <a:xfrm>
            <a:off x="5511800" y="12115800"/>
            <a:ext cx="13431286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39" name="문서 편집"/>
          <p:cNvSpPr/>
          <p:nvPr/>
        </p:nvSpPr>
        <p:spPr>
          <a:xfrm>
            <a:off x="5513786" y="11014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40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42" name="선"/>
          <p:cNvSpPr/>
          <p:nvPr/>
        </p:nvSpPr>
        <p:spPr>
          <a:xfrm flipV="1">
            <a:off x="9781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43" name="타원형"/>
          <p:cNvSpPr/>
          <p:nvPr/>
        </p:nvSpPr>
        <p:spPr>
          <a:xfrm>
            <a:off x="6950509" y="3196399"/>
            <a:ext cx="1564811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4" name="says"/>
          <p:cNvSpPr txBox="1"/>
          <p:nvPr/>
        </p:nvSpPr>
        <p:spPr>
          <a:xfrm>
            <a:off x="10960847" y="5229476"/>
            <a:ext cx="147574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says</a:t>
            </a:r>
          </a:p>
        </p:txBody>
      </p:sp>
      <p:sp>
        <p:nvSpPr>
          <p:cNvPr id="245" name="그는"/>
          <p:cNvSpPr txBox="1"/>
          <p:nvPr/>
        </p:nvSpPr>
        <p:spPr>
          <a:xfrm>
            <a:off x="6875476" y="4520252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그는</a:t>
            </a:r>
          </a:p>
        </p:txBody>
      </p:sp>
      <p:sp>
        <p:nvSpPr>
          <p:cNvPr id="246" name="그는 “5 빼기 2는 3”이라고 말한다."/>
          <p:cNvSpPr txBox="1"/>
          <p:nvPr/>
        </p:nvSpPr>
        <p:spPr>
          <a:xfrm>
            <a:off x="7374807" y="11318595"/>
            <a:ext cx="6894895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그는 “5 빼기 2는 3”이라고 말한다.</a:t>
            </a:r>
          </a:p>
        </p:txBody>
      </p:sp>
      <p:sp>
        <p:nvSpPr>
          <p:cNvPr id="247" name="선"/>
          <p:cNvSpPr/>
          <p:nvPr/>
        </p:nvSpPr>
        <p:spPr>
          <a:xfrm>
            <a:off x="6017545" y="4184324"/>
            <a:ext cx="89490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48" name="He"/>
          <p:cNvSpPr txBox="1"/>
          <p:nvPr/>
        </p:nvSpPr>
        <p:spPr>
          <a:xfrm>
            <a:off x="7344964" y="5229476"/>
            <a:ext cx="98425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He</a:t>
            </a:r>
          </a:p>
        </p:txBody>
      </p:sp>
      <p:sp>
        <p:nvSpPr>
          <p:cNvPr id="249" name="말한다"/>
          <p:cNvSpPr txBox="1"/>
          <p:nvPr/>
        </p:nvSpPr>
        <p:spPr>
          <a:xfrm>
            <a:off x="10525014" y="4520252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말한다</a:t>
            </a:r>
          </a:p>
        </p:txBody>
      </p:sp>
      <p:sp>
        <p:nvSpPr>
          <p:cNvPr id="250" name="선"/>
          <p:cNvSpPr/>
          <p:nvPr/>
        </p:nvSpPr>
        <p:spPr>
          <a:xfrm>
            <a:off x="8806015" y="4184324"/>
            <a:ext cx="5739692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51" name="UNIT 10"/>
          <p:cNvSpPr txBox="1"/>
          <p:nvPr/>
        </p:nvSpPr>
        <p:spPr>
          <a:xfrm>
            <a:off x="804710" y="1070263"/>
            <a:ext cx="1961952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10</a:t>
            </a:r>
          </a:p>
        </p:txBody>
      </p:sp>
      <p:sp>
        <p:nvSpPr>
          <p:cNvPr id="252" name="선"/>
          <p:cNvSpPr/>
          <p:nvPr/>
        </p:nvSpPr>
        <p:spPr>
          <a:xfrm flipV="1">
            <a:off x="13825525" y="5522447"/>
            <a:ext cx="1" cy="79057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53" name="“5 minus 2 equals 3”"/>
          <p:cNvSpPr txBox="1"/>
          <p:nvPr/>
        </p:nvSpPr>
        <p:spPr>
          <a:xfrm>
            <a:off x="14927560" y="5229476"/>
            <a:ext cx="635762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“5 minus 2 equals 3”</a:t>
            </a:r>
          </a:p>
        </p:txBody>
      </p:sp>
      <p:sp>
        <p:nvSpPr>
          <p:cNvPr id="254" name="“5 빼기 2는 3”이라고"/>
          <p:cNvSpPr txBox="1"/>
          <p:nvPr/>
        </p:nvSpPr>
        <p:spPr>
          <a:xfrm>
            <a:off x="15523782" y="4520252"/>
            <a:ext cx="4527488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“5 빼기 2는 3”이라고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8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3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4" grpId="5"/>
      <p:bldP build="whole" bldLvl="1" animBg="1" rev="0" advAuto="0" spid="245" grpId="6"/>
      <p:bldP build="whole" bldLvl="1" animBg="1" rev="0" advAuto="0" spid="253" grpId="9"/>
      <p:bldP build="whole" bldLvl="1" animBg="1" rev="0" advAuto="0" spid="254" grpId="10"/>
      <p:bldP build="whole" bldLvl="1" animBg="1" rev="0" advAuto="0" spid="246" grpId="8"/>
      <p:bldP build="whole" bldLvl="1" animBg="1" rev="0" advAuto="0" spid="249" grpId="7"/>
      <p:bldP build="whole" bldLvl="1" animBg="1" rev="0" advAuto="0" spid="247" grpId="1"/>
      <p:bldP build="whole" bldLvl="1" animBg="1" rev="0" advAuto="0" spid="250" grpId="3"/>
      <p:bldP build="whole" bldLvl="1" animBg="1" rev="0" advAuto="0" spid="243" grpId="2"/>
      <p:bldP build="whole" bldLvl="1" animBg="1" rev="0" advAuto="0" spid="248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8. He can multiply the numbers."/>
          <p:cNvSpPr txBox="1"/>
          <p:nvPr/>
        </p:nvSpPr>
        <p:spPr>
          <a:xfrm>
            <a:off x="5287380" y="3134891"/>
            <a:ext cx="12776962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8. He can multiply the numbers. </a:t>
            </a:r>
          </a:p>
        </p:txBody>
      </p:sp>
      <p:sp>
        <p:nvSpPr>
          <p:cNvPr id="257" name="선"/>
          <p:cNvSpPr/>
          <p:nvPr/>
        </p:nvSpPr>
        <p:spPr>
          <a:xfrm>
            <a:off x="5511800" y="12115800"/>
            <a:ext cx="13431286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58" name="문서 편집"/>
          <p:cNvSpPr/>
          <p:nvPr/>
        </p:nvSpPr>
        <p:spPr>
          <a:xfrm>
            <a:off x="5513786" y="11014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59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61" name="선"/>
          <p:cNvSpPr/>
          <p:nvPr/>
        </p:nvSpPr>
        <p:spPr>
          <a:xfrm flipV="1">
            <a:off x="9781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62" name="타원형"/>
          <p:cNvSpPr/>
          <p:nvPr/>
        </p:nvSpPr>
        <p:spPr>
          <a:xfrm>
            <a:off x="6950509" y="3196399"/>
            <a:ext cx="3862928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63" name="can multiply"/>
          <p:cNvSpPr txBox="1"/>
          <p:nvPr/>
        </p:nvSpPr>
        <p:spPr>
          <a:xfrm>
            <a:off x="10960847" y="5229476"/>
            <a:ext cx="393065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can multiply</a:t>
            </a:r>
          </a:p>
        </p:txBody>
      </p:sp>
      <p:sp>
        <p:nvSpPr>
          <p:cNvPr id="264" name="그는"/>
          <p:cNvSpPr txBox="1"/>
          <p:nvPr/>
        </p:nvSpPr>
        <p:spPr>
          <a:xfrm>
            <a:off x="6875476" y="4520252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그는</a:t>
            </a:r>
          </a:p>
        </p:txBody>
      </p:sp>
      <p:sp>
        <p:nvSpPr>
          <p:cNvPr id="265" name="그는 숫자들을 곱할 수 있다."/>
          <p:cNvSpPr txBox="1"/>
          <p:nvPr/>
        </p:nvSpPr>
        <p:spPr>
          <a:xfrm>
            <a:off x="7374807" y="11318595"/>
            <a:ext cx="5632959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그는 숫자들을 곱할 수 있다.</a:t>
            </a:r>
          </a:p>
        </p:txBody>
      </p:sp>
      <p:sp>
        <p:nvSpPr>
          <p:cNvPr id="266" name="선"/>
          <p:cNvSpPr/>
          <p:nvPr/>
        </p:nvSpPr>
        <p:spPr>
          <a:xfrm>
            <a:off x="6017545" y="4184324"/>
            <a:ext cx="89490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67" name="He"/>
          <p:cNvSpPr txBox="1"/>
          <p:nvPr/>
        </p:nvSpPr>
        <p:spPr>
          <a:xfrm>
            <a:off x="7344964" y="5229476"/>
            <a:ext cx="98425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He</a:t>
            </a:r>
          </a:p>
        </p:txBody>
      </p:sp>
      <p:sp>
        <p:nvSpPr>
          <p:cNvPr id="268" name="곱할 수 있다"/>
          <p:cNvSpPr txBox="1"/>
          <p:nvPr/>
        </p:nvSpPr>
        <p:spPr>
          <a:xfrm>
            <a:off x="11414014" y="4520252"/>
            <a:ext cx="2856612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곱할 수 있다</a:t>
            </a:r>
          </a:p>
        </p:txBody>
      </p:sp>
      <p:sp>
        <p:nvSpPr>
          <p:cNvPr id="269" name="선"/>
          <p:cNvSpPr/>
          <p:nvPr/>
        </p:nvSpPr>
        <p:spPr>
          <a:xfrm>
            <a:off x="11038379" y="4184324"/>
            <a:ext cx="3901028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70" name="UNIT 10"/>
          <p:cNvSpPr txBox="1"/>
          <p:nvPr/>
        </p:nvSpPr>
        <p:spPr>
          <a:xfrm>
            <a:off x="804710" y="1070263"/>
            <a:ext cx="1961952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10</a:t>
            </a:r>
          </a:p>
        </p:txBody>
      </p:sp>
      <p:sp>
        <p:nvSpPr>
          <p:cNvPr id="271" name="선"/>
          <p:cNvSpPr/>
          <p:nvPr/>
        </p:nvSpPr>
        <p:spPr>
          <a:xfrm flipV="1">
            <a:off x="15603525" y="5522447"/>
            <a:ext cx="1" cy="79057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72" name="the numbers"/>
          <p:cNvSpPr txBox="1"/>
          <p:nvPr/>
        </p:nvSpPr>
        <p:spPr>
          <a:xfrm>
            <a:off x="16451560" y="5229476"/>
            <a:ext cx="401002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the numbers</a:t>
            </a:r>
          </a:p>
        </p:txBody>
      </p:sp>
      <p:sp>
        <p:nvSpPr>
          <p:cNvPr id="273" name="숫자들을"/>
          <p:cNvSpPr txBox="1"/>
          <p:nvPr/>
        </p:nvSpPr>
        <p:spPr>
          <a:xfrm>
            <a:off x="17174782" y="4520252"/>
            <a:ext cx="224853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숫자들을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8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3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8" grpId="7"/>
      <p:bldP build="whole" bldLvl="1" animBg="1" rev="0" advAuto="0" spid="266" grpId="1"/>
      <p:bldP build="whole" bldLvl="1" animBg="1" rev="0" advAuto="0" spid="262" grpId="2"/>
      <p:bldP build="whole" bldLvl="1" animBg="1" rev="0" advAuto="0" spid="264" grpId="6"/>
      <p:bldP build="whole" bldLvl="1" animBg="1" rev="0" advAuto="0" spid="272" grpId="9"/>
      <p:bldP build="whole" bldLvl="1" animBg="1" rev="0" advAuto="0" spid="263" grpId="5"/>
      <p:bldP build="whole" bldLvl="1" animBg="1" rev="0" advAuto="0" spid="265" grpId="8"/>
      <p:bldP build="whole" bldLvl="1" animBg="1" rev="0" advAuto="0" spid="273" grpId="10"/>
      <p:bldP build="whole" bldLvl="1" animBg="1" rev="0" advAuto="0" spid="269" grpId="3"/>
      <p:bldP build="whole" bldLvl="1" animBg="1" rev="0" advAuto="0" spid="267" grpId="4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