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제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텍스트"/>
          <p:cNvSpPr txBox="1"/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/>
          <a:p>
            <a:pPr/>
            <a:r>
              <a:t>제목 텍스트</a:t>
            </a:r>
          </a:p>
        </p:txBody>
      </p:sp>
      <p:sp>
        <p:nvSpPr>
          <p:cNvPr id="12" name="본문 첫 번째 줄…"/>
          <p:cNvSpPr txBox="1"/>
          <p:nvPr>
            <p:ph type="body" sz="quarter" idx="1"/>
          </p:nvPr>
        </p:nvSpPr>
        <p:spPr>
          <a:xfrm>
            <a:off x="4833937" y="7090171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pPr/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13" name="슬라이드 번호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인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4833937" y="8947546"/>
            <a:ext cx="14716126" cy="6477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여기에 인용을 입력하십시오.”"/>
          <p:cNvSpPr txBox="1"/>
          <p:nvPr>
            <p:ph type="body" sz="quarter" idx="22"/>
          </p:nvPr>
        </p:nvSpPr>
        <p:spPr>
          <a:xfrm>
            <a:off x="4833937" y="5986564"/>
            <a:ext cx="14716126" cy="88562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“여기에 인용을 입력하십시오.” </a:t>
            </a:r>
          </a:p>
        </p:txBody>
      </p:sp>
      <p:sp>
        <p:nvSpPr>
          <p:cNvPr id="95" name="슬라이드 번호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사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풀로 뒤덮인 사구에서 바라본 해변과 바다"/>
          <p:cNvSpPr/>
          <p:nvPr>
            <p:ph type="pic" idx="21"/>
          </p:nvPr>
        </p:nvSpPr>
        <p:spPr>
          <a:xfrm>
            <a:off x="1208484" y="-71438"/>
            <a:ext cx="20788313" cy="1385887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슬라이드 번호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빈 페이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슬라이드 번호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사진 - 수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풀로 뒤덮인 사구에서 바라본 해변과 바다"/>
          <p:cNvSpPr/>
          <p:nvPr>
            <p:ph type="pic" sz="half" idx="21"/>
          </p:nvPr>
        </p:nvSpPr>
        <p:spPr>
          <a:xfrm>
            <a:off x="5334000" y="526851"/>
            <a:ext cx="13716000" cy="91440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제목 텍스트"/>
          <p:cNvSpPr txBox="1"/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pPr/>
            <a:r>
              <a:t>제목 텍스트</a:t>
            </a:r>
          </a:p>
        </p:txBody>
      </p:sp>
      <p:sp>
        <p:nvSpPr>
          <p:cNvPr id="22" name="본문 첫 번째 줄…"/>
          <p:cNvSpPr txBox="1"/>
          <p:nvPr>
            <p:ph type="body" sz="quarter" idx="1"/>
          </p:nvPr>
        </p:nvSpPr>
        <p:spPr>
          <a:xfrm>
            <a:off x="4833937" y="11465718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pPr/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23" name="슬라이드 번호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제목 - 가운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제목 텍스트"/>
          <p:cNvSpPr txBox="1"/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pPr/>
            <a:r>
              <a:t>제목 텍스트</a:t>
            </a:r>
          </a:p>
        </p:txBody>
      </p:sp>
      <p:sp>
        <p:nvSpPr>
          <p:cNvPr id="31" name="슬라이드 번호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사진 - 수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전경에 짧은 울타리를 두고 해안에서 낮게 비행하는 왜가리"/>
          <p:cNvSpPr/>
          <p:nvPr>
            <p:ph type="pic" sz="half" idx="21"/>
          </p:nvPr>
        </p:nvSpPr>
        <p:spPr>
          <a:xfrm>
            <a:off x="12013406" y="892968"/>
            <a:ext cx="11555016" cy="1155501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제목 텍스트"/>
          <p:cNvSpPr txBox="1"/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제목 텍스트</a:t>
            </a:r>
          </a:p>
        </p:txBody>
      </p:sp>
      <p:sp>
        <p:nvSpPr>
          <p:cNvPr id="40" name="본문 첫 번째 줄…"/>
          <p:cNvSpPr txBox="1"/>
          <p:nvPr>
            <p:ph type="body" sz="quarter" idx="1"/>
          </p:nvPr>
        </p:nvSpPr>
        <p:spPr>
          <a:xfrm>
            <a:off x="4387453" y="6643687"/>
            <a:ext cx="7500938" cy="5786438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pPr/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41" name="슬라이드 번호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제목 - 상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제목 텍스트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제목 텍스트</a:t>
            </a:r>
          </a:p>
        </p:txBody>
      </p:sp>
      <p:sp>
        <p:nvSpPr>
          <p:cNvPr id="49" name="슬라이드 번호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제목 및 구분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제목 텍스트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제목 텍스트</a:t>
            </a:r>
          </a:p>
        </p:txBody>
      </p:sp>
      <p:sp>
        <p:nvSpPr>
          <p:cNvPr id="57" name="본문 첫 번째 줄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58" name="슬라이드 번호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제목, 구분점 및 사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바다로 이어지는 두 언덕 사이의 모랫길"/>
          <p:cNvSpPr/>
          <p:nvPr>
            <p:ph type="pic" sz="half" idx="21"/>
          </p:nvPr>
        </p:nvSpPr>
        <p:spPr>
          <a:xfrm>
            <a:off x="8405812" y="3643312"/>
            <a:ext cx="13260587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제목 텍스트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제목 텍스트</a:t>
            </a:r>
          </a:p>
        </p:txBody>
      </p:sp>
      <p:sp>
        <p:nvSpPr>
          <p:cNvPr id="67" name="본문 첫 번째 줄…"/>
          <p:cNvSpPr txBox="1"/>
          <p:nvPr>
            <p:ph type="body" sz="quarter" idx="1"/>
          </p:nvPr>
        </p:nvSpPr>
        <p:spPr>
          <a:xfrm>
            <a:off x="4387453" y="3643312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pPr/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68" name="슬라이드 번호"/>
          <p:cNvSpPr txBox="1"/>
          <p:nvPr>
            <p:ph type="sldNum" sz="quarter" idx="2"/>
          </p:nvPr>
        </p:nvSpPr>
        <p:spPr>
          <a:xfrm>
            <a:off x="11973382" y="13073062"/>
            <a:ext cx="427711" cy="485776"/>
          </a:xfrm>
          <a:prstGeom prst="rect">
            <a:avLst/>
          </a:prstGeom>
        </p:spPr>
        <p:txBody>
          <a:bodyPr/>
          <a:lstStyle>
            <a:lvl1pPr>
              <a:defRPr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구분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본문 첫 번째 줄…"/>
          <p:cNvSpPr txBox="1"/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pPr/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76" name="슬라이드 번호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사진 - 3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바다로 이어지는 두 언덕 사이의 모랫길"/>
          <p:cNvSpPr/>
          <p:nvPr>
            <p:ph type="pic" sz="quarter" idx="21"/>
          </p:nvPr>
        </p:nvSpPr>
        <p:spPr>
          <a:xfrm>
            <a:off x="12267902" y="7161609"/>
            <a:ext cx="7956352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전경에 짧은 울타리를 두고 해안에서 낮게 비행하는 왜가리"/>
          <p:cNvSpPr/>
          <p:nvPr>
            <p:ph type="pic" sz="quarter" idx="22"/>
          </p:nvPr>
        </p:nvSpPr>
        <p:spPr>
          <a:xfrm>
            <a:off x="12495609" y="1053703"/>
            <a:ext cx="7500938" cy="750093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풀로 뒤덮인 사구에서 바라본 해변과 바다"/>
          <p:cNvSpPr/>
          <p:nvPr>
            <p:ph type="pic" idx="23"/>
          </p:nvPr>
        </p:nvSpPr>
        <p:spPr>
          <a:xfrm>
            <a:off x="-934641" y="1250156"/>
            <a:ext cx="16823532" cy="112156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슬라이드 번호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텍스트"/>
          <p:cNvSpPr txBox="1"/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100000" lnSpcReduction="0"/>
          </a:bodyPr>
          <a:lstStyle/>
          <a:p>
            <a:pPr/>
            <a:r>
              <a:t>제목 텍스트</a:t>
            </a:r>
          </a:p>
        </p:txBody>
      </p:sp>
      <p:sp>
        <p:nvSpPr>
          <p:cNvPr id="3" name="본문 첫 번째 줄…"/>
          <p:cNvSpPr txBox="1"/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100000" lnSpcReduction="0"/>
          </a:bodyPr>
          <a:lstStyle/>
          <a:p>
            <a:pPr/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4" name="슬라이드 번호"/>
          <p:cNvSpPr txBox="1"/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b="0"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11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055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500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944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389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833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278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722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167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스크린샷 2023-06-21 오후 8.19.33.png" descr="스크린샷 2023-06-21 오후 8.19.3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74927" y="1348478"/>
            <a:ext cx="9847837" cy="11349761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UNIT 1"/>
          <p:cNvSpPr txBox="1"/>
          <p:nvPr/>
        </p:nvSpPr>
        <p:spPr>
          <a:xfrm>
            <a:off x="940243" y="1070263"/>
            <a:ext cx="1690886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UNIT 1</a:t>
            </a:r>
          </a:p>
        </p:txBody>
      </p:sp>
      <p:pic>
        <p:nvPicPr>
          <p:cNvPr id="121" name="lecture ppt 1.png" descr="lecture ppt 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21708" y="322616"/>
            <a:ext cx="23647068" cy="130707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5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vertical)" transition="in">
                                      <p:cBhvr>
                                        <p:cTn id="7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9. She is pretty."/>
          <p:cNvSpPr txBox="1"/>
          <p:nvPr/>
        </p:nvSpPr>
        <p:spPr>
          <a:xfrm>
            <a:off x="5574984" y="2777063"/>
            <a:ext cx="10099964" cy="1679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>
              <a:defRPr sz="2566"/>
            </a:pPr>
            <a:r>
              <a:rPr sz="5000"/>
              <a:t>9. She is pretty.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68" name="선"/>
          <p:cNvSpPr/>
          <p:nvPr/>
        </p:nvSpPr>
        <p:spPr>
          <a:xfrm>
            <a:off x="5802845" y="6477000"/>
            <a:ext cx="14461708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269" name="선"/>
          <p:cNvSpPr/>
          <p:nvPr/>
        </p:nvSpPr>
        <p:spPr>
          <a:xfrm>
            <a:off x="5461000" y="11201400"/>
            <a:ext cx="15145399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270" name="문서 편집"/>
          <p:cNvSpPr/>
          <p:nvPr/>
        </p:nvSpPr>
        <p:spPr>
          <a:xfrm>
            <a:off x="5462986" y="10100064"/>
            <a:ext cx="894901" cy="972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5" h="21600" fill="norm" stroke="1" extrusionOk="0">
                <a:moveTo>
                  <a:pt x="178" y="0"/>
                </a:moveTo>
                <a:cubicBezTo>
                  <a:pt x="80" y="0"/>
                  <a:pt x="0" y="72"/>
                  <a:pt x="0" y="162"/>
                </a:cubicBezTo>
                <a:lnTo>
                  <a:pt x="0" y="21438"/>
                </a:lnTo>
                <a:cubicBezTo>
                  <a:pt x="0" y="21528"/>
                  <a:pt x="80" y="21600"/>
                  <a:pt x="178" y="21600"/>
                </a:cubicBezTo>
                <a:lnTo>
                  <a:pt x="17891" y="21600"/>
                </a:lnTo>
                <a:cubicBezTo>
                  <a:pt x="17989" y="21600"/>
                  <a:pt x="18069" y="21528"/>
                  <a:pt x="18069" y="21438"/>
                </a:cubicBezTo>
                <a:lnTo>
                  <a:pt x="18069" y="10414"/>
                </a:lnTo>
                <a:lnTo>
                  <a:pt x="13054" y="15043"/>
                </a:lnTo>
                <a:cubicBezTo>
                  <a:pt x="12867" y="15216"/>
                  <a:pt x="12647" y="15358"/>
                  <a:pt x="12407" y="15463"/>
                </a:cubicBezTo>
                <a:lnTo>
                  <a:pt x="8385" y="17111"/>
                </a:lnTo>
                <a:cubicBezTo>
                  <a:pt x="8235" y="17177"/>
                  <a:pt x="8078" y="17032"/>
                  <a:pt x="8149" y="16892"/>
                </a:cubicBezTo>
                <a:lnTo>
                  <a:pt x="9963" y="13105"/>
                </a:lnTo>
                <a:cubicBezTo>
                  <a:pt x="10077" y="12882"/>
                  <a:pt x="10231" y="12679"/>
                  <a:pt x="10420" y="12504"/>
                </a:cubicBezTo>
                <a:lnTo>
                  <a:pt x="17644" y="5837"/>
                </a:lnTo>
                <a:lnTo>
                  <a:pt x="11926" y="5837"/>
                </a:lnTo>
                <a:cubicBezTo>
                  <a:pt x="11828" y="5837"/>
                  <a:pt x="11748" y="5765"/>
                  <a:pt x="11748" y="5674"/>
                </a:cubicBezTo>
                <a:lnTo>
                  <a:pt x="11748" y="58"/>
                </a:lnTo>
                <a:cubicBezTo>
                  <a:pt x="11748" y="26"/>
                  <a:pt x="11720" y="0"/>
                  <a:pt x="11685" y="0"/>
                </a:cubicBezTo>
                <a:lnTo>
                  <a:pt x="178" y="0"/>
                </a:lnTo>
                <a:close/>
                <a:moveTo>
                  <a:pt x="12563" y="86"/>
                </a:moveTo>
                <a:cubicBezTo>
                  <a:pt x="12541" y="94"/>
                  <a:pt x="12525" y="114"/>
                  <a:pt x="12525" y="140"/>
                </a:cubicBezTo>
                <a:lnTo>
                  <a:pt x="12525" y="4958"/>
                </a:lnTo>
                <a:cubicBezTo>
                  <a:pt x="12525" y="5048"/>
                  <a:pt x="12605" y="5120"/>
                  <a:pt x="12703" y="5120"/>
                </a:cubicBezTo>
                <a:lnTo>
                  <a:pt x="17917" y="5120"/>
                </a:lnTo>
                <a:cubicBezTo>
                  <a:pt x="17974" y="5120"/>
                  <a:pt x="18001" y="5058"/>
                  <a:pt x="17962" y="5021"/>
                </a:cubicBezTo>
                <a:lnTo>
                  <a:pt x="12632" y="99"/>
                </a:lnTo>
                <a:cubicBezTo>
                  <a:pt x="12612" y="81"/>
                  <a:pt x="12585" y="78"/>
                  <a:pt x="12563" y="86"/>
                </a:cubicBezTo>
                <a:close/>
                <a:moveTo>
                  <a:pt x="20172" y="4728"/>
                </a:moveTo>
                <a:cubicBezTo>
                  <a:pt x="20023" y="4734"/>
                  <a:pt x="19872" y="4794"/>
                  <a:pt x="19753" y="4903"/>
                </a:cubicBezTo>
                <a:lnTo>
                  <a:pt x="18916" y="5676"/>
                </a:lnTo>
                <a:cubicBezTo>
                  <a:pt x="18892" y="5699"/>
                  <a:pt x="18892" y="5736"/>
                  <a:pt x="18916" y="5758"/>
                </a:cubicBezTo>
                <a:lnTo>
                  <a:pt x="20419" y="7147"/>
                </a:lnTo>
                <a:cubicBezTo>
                  <a:pt x="20443" y="7170"/>
                  <a:pt x="20483" y="7170"/>
                  <a:pt x="20508" y="7147"/>
                </a:cubicBezTo>
                <a:lnTo>
                  <a:pt x="21345" y="6372"/>
                </a:lnTo>
                <a:cubicBezTo>
                  <a:pt x="21583" y="6154"/>
                  <a:pt x="21600" y="5815"/>
                  <a:pt x="21383" y="5615"/>
                </a:cubicBezTo>
                <a:lnTo>
                  <a:pt x="20576" y="4868"/>
                </a:lnTo>
                <a:cubicBezTo>
                  <a:pt x="20468" y="4768"/>
                  <a:pt x="20321" y="4722"/>
                  <a:pt x="20172" y="4728"/>
                </a:cubicBezTo>
                <a:close/>
                <a:moveTo>
                  <a:pt x="18322" y="6249"/>
                </a:moveTo>
                <a:cubicBezTo>
                  <a:pt x="18306" y="6249"/>
                  <a:pt x="18290" y="6255"/>
                  <a:pt x="18277" y="6266"/>
                </a:cubicBezTo>
                <a:lnTo>
                  <a:pt x="11222" y="12779"/>
                </a:lnTo>
                <a:cubicBezTo>
                  <a:pt x="11198" y="12801"/>
                  <a:pt x="11198" y="12838"/>
                  <a:pt x="11222" y="12861"/>
                </a:cubicBezTo>
                <a:lnTo>
                  <a:pt x="12727" y="14249"/>
                </a:lnTo>
                <a:cubicBezTo>
                  <a:pt x="12751" y="14272"/>
                  <a:pt x="12789" y="14272"/>
                  <a:pt x="12814" y="14249"/>
                </a:cubicBezTo>
                <a:lnTo>
                  <a:pt x="19869" y="7737"/>
                </a:lnTo>
                <a:cubicBezTo>
                  <a:pt x="19893" y="7714"/>
                  <a:pt x="19893" y="7677"/>
                  <a:pt x="19869" y="7655"/>
                </a:cubicBezTo>
                <a:lnTo>
                  <a:pt x="18366" y="6266"/>
                </a:lnTo>
                <a:cubicBezTo>
                  <a:pt x="18354" y="6255"/>
                  <a:pt x="18338" y="6249"/>
                  <a:pt x="18322" y="6249"/>
                </a:cubicBezTo>
                <a:close/>
                <a:moveTo>
                  <a:pt x="10691" y="13419"/>
                </a:moveTo>
                <a:cubicBezTo>
                  <a:pt x="10671" y="13422"/>
                  <a:pt x="10653" y="13432"/>
                  <a:pt x="10644" y="13451"/>
                </a:cubicBezTo>
                <a:lnTo>
                  <a:pt x="9401" y="15879"/>
                </a:lnTo>
                <a:cubicBezTo>
                  <a:pt x="9375" y="15929"/>
                  <a:pt x="9430" y="15979"/>
                  <a:pt x="9483" y="15955"/>
                </a:cubicBezTo>
                <a:lnTo>
                  <a:pt x="12114" y="14808"/>
                </a:lnTo>
                <a:cubicBezTo>
                  <a:pt x="12154" y="14790"/>
                  <a:pt x="12161" y="14741"/>
                  <a:pt x="12130" y="14712"/>
                </a:cubicBezTo>
                <a:lnTo>
                  <a:pt x="10745" y="13434"/>
                </a:lnTo>
                <a:cubicBezTo>
                  <a:pt x="10730" y="13420"/>
                  <a:pt x="10710" y="13416"/>
                  <a:pt x="10691" y="1341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1" name="선"/>
          <p:cNvSpPr/>
          <p:nvPr/>
        </p:nvSpPr>
        <p:spPr>
          <a:xfrm>
            <a:off x="6368409" y="3810000"/>
            <a:ext cx="1030079" cy="0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272" name="타원형"/>
          <p:cNvSpPr/>
          <p:nvPr/>
        </p:nvSpPr>
        <p:spPr>
          <a:xfrm>
            <a:off x="7523393" y="2824077"/>
            <a:ext cx="616894" cy="1089427"/>
          </a:xfrm>
          <a:prstGeom prst="ellips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3" name="선"/>
          <p:cNvSpPr/>
          <p:nvPr/>
        </p:nvSpPr>
        <p:spPr>
          <a:xfrm>
            <a:off x="8252493" y="3810000"/>
            <a:ext cx="1690887" cy="0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274" name="선"/>
          <p:cNvSpPr/>
          <p:nvPr/>
        </p:nvSpPr>
        <p:spPr>
          <a:xfrm flipV="1">
            <a:off x="10233215" y="5551256"/>
            <a:ext cx="1" cy="1851488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275" name="She"/>
          <p:cNvSpPr txBox="1"/>
          <p:nvPr/>
        </p:nvSpPr>
        <p:spPr>
          <a:xfrm>
            <a:off x="7553413" y="5408545"/>
            <a:ext cx="1294766" cy="1057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/>
            <a:r>
              <a:t>She</a:t>
            </a:r>
          </a:p>
        </p:txBody>
      </p:sp>
      <p:sp>
        <p:nvSpPr>
          <p:cNvPr id="276" name="is"/>
          <p:cNvSpPr txBox="1"/>
          <p:nvPr/>
        </p:nvSpPr>
        <p:spPr>
          <a:xfrm>
            <a:off x="11095670" y="5414962"/>
            <a:ext cx="642621" cy="1057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>
              <a:defRPr sz="2566"/>
            </a:pPr>
            <a:r>
              <a:rPr sz="5000"/>
              <a:t>is</a:t>
            </a:r>
          </a:p>
        </p:txBody>
      </p:sp>
      <p:sp>
        <p:nvSpPr>
          <p:cNvPr id="277" name="그녀는"/>
          <p:cNvSpPr txBox="1"/>
          <p:nvPr/>
        </p:nvSpPr>
        <p:spPr>
          <a:xfrm>
            <a:off x="7509598" y="4537304"/>
            <a:ext cx="1382396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3500">
                <a:solidFill>
                  <a:srgbClr val="1A1A1A"/>
                </a:solidFill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그녀는</a:t>
            </a:r>
          </a:p>
        </p:txBody>
      </p:sp>
      <p:sp>
        <p:nvSpPr>
          <p:cNvPr id="278" name="입니다"/>
          <p:cNvSpPr txBox="1"/>
          <p:nvPr/>
        </p:nvSpPr>
        <p:spPr>
          <a:xfrm>
            <a:off x="10903597" y="4540513"/>
            <a:ext cx="1382396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3500">
                <a:solidFill>
                  <a:srgbClr val="1A1A1A"/>
                </a:solidFill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입니다</a:t>
            </a:r>
          </a:p>
        </p:txBody>
      </p:sp>
      <p:sp>
        <p:nvSpPr>
          <p:cNvPr id="279" name="그녀는 귀엽습니다."/>
          <p:cNvSpPr txBox="1"/>
          <p:nvPr/>
        </p:nvSpPr>
        <p:spPr>
          <a:xfrm>
            <a:off x="7130097" y="10190956"/>
            <a:ext cx="3650235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3500">
                <a:solidFill>
                  <a:srgbClr val="1A1A1A"/>
                </a:solidFill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그녀는 귀엽습니다.</a:t>
            </a:r>
          </a:p>
        </p:txBody>
      </p:sp>
      <p:pic>
        <p:nvPicPr>
          <p:cNvPr id="280" name="lecture ppt 1.png" descr="lecture ppt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1708" y="322616"/>
            <a:ext cx="23647068" cy="13070768"/>
          </a:xfrm>
          <a:prstGeom prst="rect">
            <a:avLst/>
          </a:prstGeom>
          <a:ln w="12700">
            <a:miter lim="400000"/>
          </a:ln>
        </p:spPr>
      </p:pic>
      <p:sp>
        <p:nvSpPr>
          <p:cNvPr id="281" name="UNIT 1"/>
          <p:cNvSpPr txBox="1"/>
          <p:nvPr/>
        </p:nvSpPr>
        <p:spPr>
          <a:xfrm>
            <a:off x="940243" y="1070263"/>
            <a:ext cx="1690886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UNIT 1</a:t>
            </a:r>
          </a:p>
        </p:txBody>
      </p:sp>
      <p:sp>
        <p:nvSpPr>
          <p:cNvPr id="282" name="pretty"/>
          <p:cNvSpPr txBox="1"/>
          <p:nvPr/>
        </p:nvSpPr>
        <p:spPr>
          <a:xfrm>
            <a:off x="13423816" y="5414962"/>
            <a:ext cx="1994536" cy="1057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>
              <a:defRPr sz="2566"/>
            </a:pPr>
            <a:r>
              <a:rPr sz="5000"/>
              <a:t>pretty</a:t>
            </a:r>
          </a:p>
        </p:txBody>
      </p:sp>
      <p:sp>
        <p:nvSpPr>
          <p:cNvPr id="283" name="선"/>
          <p:cNvSpPr/>
          <p:nvPr/>
        </p:nvSpPr>
        <p:spPr>
          <a:xfrm flipV="1">
            <a:off x="12593752" y="5654759"/>
            <a:ext cx="1" cy="83072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284" name="귀여운"/>
          <p:cNvSpPr txBox="1"/>
          <p:nvPr/>
        </p:nvSpPr>
        <p:spPr>
          <a:xfrm>
            <a:off x="13592979" y="4540513"/>
            <a:ext cx="1382396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3500">
                <a:solidFill>
                  <a:srgbClr val="1A1A1A"/>
                </a:solidFill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귀여운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2"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7"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2"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8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7"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8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2"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7"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clickEffect" presetSubtype="8" presetID="2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52" dur="1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4" grpId="9"/>
      <p:bldP build="whole" bldLvl="1" animBg="1" rev="0" advAuto="0" spid="271" grpId="1"/>
      <p:bldP build="whole" bldLvl="1" animBg="1" rev="0" advAuto="0" spid="276" grpId="5"/>
      <p:bldP build="whole" bldLvl="1" animBg="1" rev="0" advAuto="0" spid="279" grpId="10"/>
      <p:bldP build="whole" bldLvl="1" animBg="1" rev="0" advAuto="0" spid="272" grpId="2"/>
      <p:bldP build="whole" bldLvl="1" animBg="1" rev="0" advAuto="0" spid="282" grpId="6"/>
      <p:bldP build="whole" bldLvl="1" animBg="1" rev="0" advAuto="0" spid="277" grpId="7"/>
      <p:bldP build="whole" bldLvl="1" animBg="1" rev="0" advAuto="0" spid="275" grpId="4"/>
      <p:bldP build="whole" bldLvl="1" animBg="1" rev="0" advAuto="0" spid="278" grpId="8"/>
      <p:bldP build="whole" bldLvl="1" animBg="1" rev="0" advAuto="0" spid="273" grpId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10. This is my younger brother."/>
          <p:cNvSpPr txBox="1"/>
          <p:nvPr/>
        </p:nvSpPr>
        <p:spPr>
          <a:xfrm>
            <a:off x="5574984" y="2777063"/>
            <a:ext cx="10099964" cy="1679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>
              <a:defRPr sz="2566"/>
            </a:pPr>
            <a:r>
              <a:rPr sz="5000"/>
              <a:t>10. This is my younger brother.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87" name="선"/>
          <p:cNvSpPr/>
          <p:nvPr/>
        </p:nvSpPr>
        <p:spPr>
          <a:xfrm>
            <a:off x="5802845" y="6477000"/>
            <a:ext cx="14461708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288" name="선"/>
          <p:cNvSpPr/>
          <p:nvPr/>
        </p:nvSpPr>
        <p:spPr>
          <a:xfrm>
            <a:off x="5461000" y="11201400"/>
            <a:ext cx="15145399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289" name="문서 편집"/>
          <p:cNvSpPr/>
          <p:nvPr/>
        </p:nvSpPr>
        <p:spPr>
          <a:xfrm>
            <a:off x="5462986" y="10100064"/>
            <a:ext cx="894901" cy="972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5" h="21600" fill="norm" stroke="1" extrusionOk="0">
                <a:moveTo>
                  <a:pt x="178" y="0"/>
                </a:moveTo>
                <a:cubicBezTo>
                  <a:pt x="80" y="0"/>
                  <a:pt x="0" y="72"/>
                  <a:pt x="0" y="162"/>
                </a:cubicBezTo>
                <a:lnTo>
                  <a:pt x="0" y="21438"/>
                </a:lnTo>
                <a:cubicBezTo>
                  <a:pt x="0" y="21528"/>
                  <a:pt x="80" y="21600"/>
                  <a:pt x="178" y="21600"/>
                </a:cubicBezTo>
                <a:lnTo>
                  <a:pt x="17891" y="21600"/>
                </a:lnTo>
                <a:cubicBezTo>
                  <a:pt x="17989" y="21600"/>
                  <a:pt x="18069" y="21528"/>
                  <a:pt x="18069" y="21438"/>
                </a:cubicBezTo>
                <a:lnTo>
                  <a:pt x="18069" y="10414"/>
                </a:lnTo>
                <a:lnTo>
                  <a:pt x="13054" y="15043"/>
                </a:lnTo>
                <a:cubicBezTo>
                  <a:pt x="12867" y="15216"/>
                  <a:pt x="12647" y="15358"/>
                  <a:pt x="12407" y="15463"/>
                </a:cubicBezTo>
                <a:lnTo>
                  <a:pt x="8385" y="17111"/>
                </a:lnTo>
                <a:cubicBezTo>
                  <a:pt x="8235" y="17177"/>
                  <a:pt x="8078" y="17032"/>
                  <a:pt x="8149" y="16892"/>
                </a:cubicBezTo>
                <a:lnTo>
                  <a:pt x="9963" y="13105"/>
                </a:lnTo>
                <a:cubicBezTo>
                  <a:pt x="10077" y="12882"/>
                  <a:pt x="10231" y="12679"/>
                  <a:pt x="10420" y="12504"/>
                </a:cubicBezTo>
                <a:lnTo>
                  <a:pt x="17644" y="5837"/>
                </a:lnTo>
                <a:lnTo>
                  <a:pt x="11926" y="5837"/>
                </a:lnTo>
                <a:cubicBezTo>
                  <a:pt x="11828" y="5837"/>
                  <a:pt x="11748" y="5765"/>
                  <a:pt x="11748" y="5674"/>
                </a:cubicBezTo>
                <a:lnTo>
                  <a:pt x="11748" y="58"/>
                </a:lnTo>
                <a:cubicBezTo>
                  <a:pt x="11748" y="26"/>
                  <a:pt x="11720" y="0"/>
                  <a:pt x="11685" y="0"/>
                </a:cubicBezTo>
                <a:lnTo>
                  <a:pt x="178" y="0"/>
                </a:lnTo>
                <a:close/>
                <a:moveTo>
                  <a:pt x="12563" y="86"/>
                </a:moveTo>
                <a:cubicBezTo>
                  <a:pt x="12541" y="94"/>
                  <a:pt x="12525" y="114"/>
                  <a:pt x="12525" y="140"/>
                </a:cubicBezTo>
                <a:lnTo>
                  <a:pt x="12525" y="4958"/>
                </a:lnTo>
                <a:cubicBezTo>
                  <a:pt x="12525" y="5048"/>
                  <a:pt x="12605" y="5120"/>
                  <a:pt x="12703" y="5120"/>
                </a:cubicBezTo>
                <a:lnTo>
                  <a:pt x="17917" y="5120"/>
                </a:lnTo>
                <a:cubicBezTo>
                  <a:pt x="17974" y="5120"/>
                  <a:pt x="18001" y="5058"/>
                  <a:pt x="17962" y="5021"/>
                </a:cubicBezTo>
                <a:lnTo>
                  <a:pt x="12632" y="99"/>
                </a:lnTo>
                <a:cubicBezTo>
                  <a:pt x="12612" y="81"/>
                  <a:pt x="12585" y="78"/>
                  <a:pt x="12563" y="86"/>
                </a:cubicBezTo>
                <a:close/>
                <a:moveTo>
                  <a:pt x="20172" y="4728"/>
                </a:moveTo>
                <a:cubicBezTo>
                  <a:pt x="20023" y="4734"/>
                  <a:pt x="19872" y="4794"/>
                  <a:pt x="19753" y="4903"/>
                </a:cubicBezTo>
                <a:lnTo>
                  <a:pt x="18916" y="5676"/>
                </a:lnTo>
                <a:cubicBezTo>
                  <a:pt x="18892" y="5699"/>
                  <a:pt x="18892" y="5736"/>
                  <a:pt x="18916" y="5758"/>
                </a:cubicBezTo>
                <a:lnTo>
                  <a:pt x="20419" y="7147"/>
                </a:lnTo>
                <a:cubicBezTo>
                  <a:pt x="20443" y="7170"/>
                  <a:pt x="20483" y="7170"/>
                  <a:pt x="20508" y="7147"/>
                </a:cubicBezTo>
                <a:lnTo>
                  <a:pt x="21345" y="6372"/>
                </a:lnTo>
                <a:cubicBezTo>
                  <a:pt x="21583" y="6154"/>
                  <a:pt x="21600" y="5815"/>
                  <a:pt x="21383" y="5615"/>
                </a:cubicBezTo>
                <a:lnTo>
                  <a:pt x="20576" y="4868"/>
                </a:lnTo>
                <a:cubicBezTo>
                  <a:pt x="20468" y="4768"/>
                  <a:pt x="20321" y="4722"/>
                  <a:pt x="20172" y="4728"/>
                </a:cubicBezTo>
                <a:close/>
                <a:moveTo>
                  <a:pt x="18322" y="6249"/>
                </a:moveTo>
                <a:cubicBezTo>
                  <a:pt x="18306" y="6249"/>
                  <a:pt x="18290" y="6255"/>
                  <a:pt x="18277" y="6266"/>
                </a:cubicBezTo>
                <a:lnTo>
                  <a:pt x="11222" y="12779"/>
                </a:lnTo>
                <a:cubicBezTo>
                  <a:pt x="11198" y="12801"/>
                  <a:pt x="11198" y="12838"/>
                  <a:pt x="11222" y="12861"/>
                </a:cubicBezTo>
                <a:lnTo>
                  <a:pt x="12727" y="14249"/>
                </a:lnTo>
                <a:cubicBezTo>
                  <a:pt x="12751" y="14272"/>
                  <a:pt x="12789" y="14272"/>
                  <a:pt x="12814" y="14249"/>
                </a:cubicBezTo>
                <a:lnTo>
                  <a:pt x="19869" y="7737"/>
                </a:lnTo>
                <a:cubicBezTo>
                  <a:pt x="19893" y="7714"/>
                  <a:pt x="19893" y="7677"/>
                  <a:pt x="19869" y="7655"/>
                </a:cubicBezTo>
                <a:lnTo>
                  <a:pt x="18366" y="6266"/>
                </a:lnTo>
                <a:cubicBezTo>
                  <a:pt x="18354" y="6255"/>
                  <a:pt x="18338" y="6249"/>
                  <a:pt x="18322" y="6249"/>
                </a:cubicBezTo>
                <a:close/>
                <a:moveTo>
                  <a:pt x="10691" y="13419"/>
                </a:moveTo>
                <a:cubicBezTo>
                  <a:pt x="10671" y="13422"/>
                  <a:pt x="10653" y="13432"/>
                  <a:pt x="10644" y="13451"/>
                </a:cubicBezTo>
                <a:lnTo>
                  <a:pt x="9401" y="15879"/>
                </a:lnTo>
                <a:cubicBezTo>
                  <a:pt x="9375" y="15929"/>
                  <a:pt x="9430" y="15979"/>
                  <a:pt x="9483" y="15955"/>
                </a:cubicBezTo>
                <a:lnTo>
                  <a:pt x="12114" y="14808"/>
                </a:lnTo>
                <a:cubicBezTo>
                  <a:pt x="12154" y="14790"/>
                  <a:pt x="12161" y="14741"/>
                  <a:pt x="12130" y="14712"/>
                </a:cubicBezTo>
                <a:lnTo>
                  <a:pt x="10745" y="13434"/>
                </a:lnTo>
                <a:cubicBezTo>
                  <a:pt x="10730" y="13420"/>
                  <a:pt x="10710" y="13416"/>
                  <a:pt x="10691" y="1341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0" name="선"/>
          <p:cNvSpPr/>
          <p:nvPr/>
        </p:nvSpPr>
        <p:spPr>
          <a:xfrm>
            <a:off x="6720825" y="3810000"/>
            <a:ext cx="1205000" cy="0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291" name="타원형"/>
          <p:cNvSpPr/>
          <p:nvPr/>
        </p:nvSpPr>
        <p:spPr>
          <a:xfrm>
            <a:off x="7979661" y="2771374"/>
            <a:ext cx="708639" cy="1089426"/>
          </a:xfrm>
          <a:prstGeom prst="ellips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2" name="선"/>
          <p:cNvSpPr/>
          <p:nvPr/>
        </p:nvSpPr>
        <p:spPr>
          <a:xfrm>
            <a:off x="8701192" y="3810000"/>
            <a:ext cx="5958773" cy="0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293" name="선"/>
          <p:cNvSpPr/>
          <p:nvPr/>
        </p:nvSpPr>
        <p:spPr>
          <a:xfrm flipV="1">
            <a:off x="10233215" y="5551256"/>
            <a:ext cx="1" cy="1851488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294" name="This"/>
          <p:cNvSpPr txBox="1"/>
          <p:nvPr/>
        </p:nvSpPr>
        <p:spPr>
          <a:xfrm>
            <a:off x="7553413" y="5408545"/>
            <a:ext cx="1424306" cy="1057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/>
            <a:r>
              <a:t>This</a:t>
            </a:r>
          </a:p>
        </p:txBody>
      </p:sp>
      <p:sp>
        <p:nvSpPr>
          <p:cNvPr id="295" name="is"/>
          <p:cNvSpPr txBox="1"/>
          <p:nvPr/>
        </p:nvSpPr>
        <p:spPr>
          <a:xfrm>
            <a:off x="11095670" y="5414962"/>
            <a:ext cx="642621" cy="1057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>
              <a:defRPr sz="2566"/>
            </a:pPr>
            <a:r>
              <a:rPr sz="5000"/>
              <a:t>is</a:t>
            </a:r>
          </a:p>
        </p:txBody>
      </p:sp>
      <p:sp>
        <p:nvSpPr>
          <p:cNvPr id="296" name="이 사람은"/>
          <p:cNvSpPr txBox="1"/>
          <p:nvPr/>
        </p:nvSpPr>
        <p:spPr>
          <a:xfrm>
            <a:off x="7388529" y="4678362"/>
            <a:ext cx="1890904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3500">
                <a:solidFill>
                  <a:srgbClr val="1A1A1A"/>
                </a:solidFill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이 사람은</a:t>
            </a:r>
          </a:p>
        </p:txBody>
      </p:sp>
      <p:sp>
        <p:nvSpPr>
          <p:cNvPr id="297" name="입니다"/>
          <p:cNvSpPr txBox="1"/>
          <p:nvPr/>
        </p:nvSpPr>
        <p:spPr>
          <a:xfrm>
            <a:off x="10725782" y="4678362"/>
            <a:ext cx="1382396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3500">
                <a:solidFill>
                  <a:srgbClr val="1A1A1A"/>
                </a:solidFill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입니다</a:t>
            </a:r>
          </a:p>
        </p:txBody>
      </p:sp>
      <p:sp>
        <p:nvSpPr>
          <p:cNvPr id="298" name="이 사람은 내 남동생입니다."/>
          <p:cNvSpPr txBox="1"/>
          <p:nvPr/>
        </p:nvSpPr>
        <p:spPr>
          <a:xfrm>
            <a:off x="7204564" y="10384201"/>
            <a:ext cx="5076191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3500">
                <a:solidFill>
                  <a:srgbClr val="1A1A1A"/>
                </a:solidFill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이 사람은 내 남동생입니다.</a:t>
            </a:r>
          </a:p>
        </p:txBody>
      </p:sp>
      <p:pic>
        <p:nvPicPr>
          <p:cNvPr id="299" name="lecture ppt 1.png" descr="lecture ppt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1708" y="322616"/>
            <a:ext cx="23647068" cy="13070768"/>
          </a:xfrm>
          <a:prstGeom prst="rect">
            <a:avLst/>
          </a:prstGeom>
          <a:ln w="12700">
            <a:miter lim="400000"/>
          </a:ln>
        </p:spPr>
      </p:pic>
      <p:sp>
        <p:nvSpPr>
          <p:cNvPr id="300" name="UNIT 1"/>
          <p:cNvSpPr txBox="1"/>
          <p:nvPr/>
        </p:nvSpPr>
        <p:spPr>
          <a:xfrm>
            <a:off x="940243" y="1070263"/>
            <a:ext cx="1690886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UNIT 1</a:t>
            </a:r>
          </a:p>
        </p:txBody>
      </p:sp>
      <p:sp>
        <p:nvSpPr>
          <p:cNvPr id="301" name="my younger brother"/>
          <p:cNvSpPr txBox="1"/>
          <p:nvPr/>
        </p:nvSpPr>
        <p:spPr>
          <a:xfrm>
            <a:off x="13513063" y="5414962"/>
            <a:ext cx="6172836" cy="1057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>
              <a:defRPr sz="2566"/>
            </a:pPr>
            <a:r>
              <a:rPr sz="5000"/>
              <a:t>my younger brother</a:t>
            </a:r>
          </a:p>
        </p:txBody>
      </p:sp>
      <p:sp>
        <p:nvSpPr>
          <p:cNvPr id="302" name="선"/>
          <p:cNvSpPr/>
          <p:nvPr/>
        </p:nvSpPr>
        <p:spPr>
          <a:xfrm flipV="1">
            <a:off x="12793886" y="5640156"/>
            <a:ext cx="1" cy="83072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303" name="내 남동생"/>
          <p:cNvSpPr txBox="1"/>
          <p:nvPr/>
        </p:nvSpPr>
        <p:spPr>
          <a:xfrm>
            <a:off x="15255625" y="4678362"/>
            <a:ext cx="1890904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3500">
                <a:solidFill>
                  <a:srgbClr val="1A1A1A"/>
                </a:solidFill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내 남동생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1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2" dur="1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7"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2" dur="1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8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7"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8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2"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7" dur="1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clickEffect" presetSubtype="8" presetID="2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52"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4" grpId="4"/>
      <p:bldP build="whole" bldLvl="1" animBg="1" rev="0" advAuto="0" spid="301" grpId="6"/>
      <p:bldP build="whole" bldLvl="1" animBg="1" rev="0" advAuto="0" spid="292" grpId="3"/>
      <p:bldP build="whole" bldLvl="1" animBg="1" rev="0" advAuto="0" spid="298" grpId="10"/>
      <p:bldP build="whole" bldLvl="1" animBg="1" rev="0" advAuto="0" spid="291" grpId="2"/>
      <p:bldP build="whole" bldLvl="1" animBg="1" rev="0" advAuto="0" spid="290" grpId="1"/>
      <p:bldP build="whole" bldLvl="1" animBg="1" rev="0" advAuto="0" spid="303" grpId="9"/>
      <p:bldP build="whole" bldLvl="1" animBg="1" rev="0" advAuto="0" spid="297" grpId="8"/>
      <p:bldP build="whole" bldLvl="1" animBg="1" rev="0" advAuto="0" spid="295" grpId="5"/>
      <p:bldP build="whole" bldLvl="1" animBg="1" rev="0" advAuto="0" spid="296" grpId="7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11. He is cute."/>
          <p:cNvSpPr txBox="1"/>
          <p:nvPr/>
        </p:nvSpPr>
        <p:spPr>
          <a:xfrm>
            <a:off x="5596856" y="2742999"/>
            <a:ext cx="10099964" cy="1679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>
              <a:defRPr sz="2566"/>
            </a:pPr>
            <a:r>
              <a:rPr sz="5000"/>
              <a:t>11. He is cute.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06" name="선"/>
          <p:cNvSpPr/>
          <p:nvPr/>
        </p:nvSpPr>
        <p:spPr>
          <a:xfrm>
            <a:off x="5802845" y="6477000"/>
            <a:ext cx="14461708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307" name="선"/>
          <p:cNvSpPr/>
          <p:nvPr/>
        </p:nvSpPr>
        <p:spPr>
          <a:xfrm>
            <a:off x="5461000" y="11201400"/>
            <a:ext cx="15145399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308" name="문서 편집"/>
          <p:cNvSpPr/>
          <p:nvPr/>
        </p:nvSpPr>
        <p:spPr>
          <a:xfrm>
            <a:off x="5462986" y="10100064"/>
            <a:ext cx="894901" cy="972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5" h="21600" fill="norm" stroke="1" extrusionOk="0">
                <a:moveTo>
                  <a:pt x="178" y="0"/>
                </a:moveTo>
                <a:cubicBezTo>
                  <a:pt x="80" y="0"/>
                  <a:pt x="0" y="72"/>
                  <a:pt x="0" y="162"/>
                </a:cubicBezTo>
                <a:lnTo>
                  <a:pt x="0" y="21438"/>
                </a:lnTo>
                <a:cubicBezTo>
                  <a:pt x="0" y="21528"/>
                  <a:pt x="80" y="21600"/>
                  <a:pt x="178" y="21600"/>
                </a:cubicBezTo>
                <a:lnTo>
                  <a:pt x="17891" y="21600"/>
                </a:lnTo>
                <a:cubicBezTo>
                  <a:pt x="17989" y="21600"/>
                  <a:pt x="18069" y="21528"/>
                  <a:pt x="18069" y="21438"/>
                </a:cubicBezTo>
                <a:lnTo>
                  <a:pt x="18069" y="10414"/>
                </a:lnTo>
                <a:lnTo>
                  <a:pt x="13054" y="15043"/>
                </a:lnTo>
                <a:cubicBezTo>
                  <a:pt x="12867" y="15216"/>
                  <a:pt x="12647" y="15358"/>
                  <a:pt x="12407" y="15463"/>
                </a:cubicBezTo>
                <a:lnTo>
                  <a:pt x="8385" y="17111"/>
                </a:lnTo>
                <a:cubicBezTo>
                  <a:pt x="8235" y="17177"/>
                  <a:pt x="8078" y="17032"/>
                  <a:pt x="8149" y="16892"/>
                </a:cubicBezTo>
                <a:lnTo>
                  <a:pt x="9963" y="13105"/>
                </a:lnTo>
                <a:cubicBezTo>
                  <a:pt x="10077" y="12882"/>
                  <a:pt x="10231" y="12679"/>
                  <a:pt x="10420" y="12504"/>
                </a:cubicBezTo>
                <a:lnTo>
                  <a:pt x="17644" y="5837"/>
                </a:lnTo>
                <a:lnTo>
                  <a:pt x="11926" y="5837"/>
                </a:lnTo>
                <a:cubicBezTo>
                  <a:pt x="11828" y="5837"/>
                  <a:pt x="11748" y="5765"/>
                  <a:pt x="11748" y="5674"/>
                </a:cubicBezTo>
                <a:lnTo>
                  <a:pt x="11748" y="58"/>
                </a:lnTo>
                <a:cubicBezTo>
                  <a:pt x="11748" y="26"/>
                  <a:pt x="11720" y="0"/>
                  <a:pt x="11685" y="0"/>
                </a:cubicBezTo>
                <a:lnTo>
                  <a:pt x="178" y="0"/>
                </a:lnTo>
                <a:close/>
                <a:moveTo>
                  <a:pt x="12563" y="86"/>
                </a:moveTo>
                <a:cubicBezTo>
                  <a:pt x="12541" y="94"/>
                  <a:pt x="12525" y="114"/>
                  <a:pt x="12525" y="140"/>
                </a:cubicBezTo>
                <a:lnTo>
                  <a:pt x="12525" y="4958"/>
                </a:lnTo>
                <a:cubicBezTo>
                  <a:pt x="12525" y="5048"/>
                  <a:pt x="12605" y="5120"/>
                  <a:pt x="12703" y="5120"/>
                </a:cubicBezTo>
                <a:lnTo>
                  <a:pt x="17917" y="5120"/>
                </a:lnTo>
                <a:cubicBezTo>
                  <a:pt x="17974" y="5120"/>
                  <a:pt x="18001" y="5058"/>
                  <a:pt x="17962" y="5021"/>
                </a:cubicBezTo>
                <a:lnTo>
                  <a:pt x="12632" y="99"/>
                </a:lnTo>
                <a:cubicBezTo>
                  <a:pt x="12612" y="81"/>
                  <a:pt x="12585" y="78"/>
                  <a:pt x="12563" y="86"/>
                </a:cubicBezTo>
                <a:close/>
                <a:moveTo>
                  <a:pt x="20172" y="4728"/>
                </a:moveTo>
                <a:cubicBezTo>
                  <a:pt x="20023" y="4734"/>
                  <a:pt x="19872" y="4794"/>
                  <a:pt x="19753" y="4903"/>
                </a:cubicBezTo>
                <a:lnTo>
                  <a:pt x="18916" y="5676"/>
                </a:lnTo>
                <a:cubicBezTo>
                  <a:pt x="18892" y="5699"/>
                  <a:pt x="18892" y="5736"/>
                  <a:pt x="18916" y="5758"/>
                </a:cubicBezTo>
                <a:lnTo>
                  <a:pt x="20419" y="7147"/>
                </a:lnTo>
                <a:cubicBezTo>
                  <a:pt x="20443" y="7170"/>
                  <a:pt x="20483" y="7170"/>
                  <a:pt x="20508" y="7147"/>
                </a:cubicBezTo>
                <a:lnTo>
                  <a:pt x="21345" y="6372"/>
                </a:lnTo>
                <a:cubicBezTo>
                  <a:pt x="21583" y="6154"/>
                  <a:pt x="21600" y="5815"/>
                  <a:pt x="21383" y="5615"/>
                </a:cubicBezTo>
                <a:lnTo>
                  <a:pt x="20576" y="4868"/>
                </a:lnTo>
                <a:cubicBezTo>
                  <a:pt x="20468" y="4768"/>
                  <a:pt x="20321" y="4722"/>
                  <a:pt x="20172" y="4728"/>
                </a:cubicBezTo>
                <a:close/>
                <a:moveTo>
                  <a:pt x="18322" y="6249"/>
                </a:moveTo>
                <a:cubicBezTo>
                  <a:pt x="18306" y="6249"/>
                  <a:pt x="18290" y="6255"/>
                  <a:pt x="18277" y="6266"/>
                </a:cubicBezTo>
                <a:lnTo>
                  <a:pt x="11222" y="12779"/>
                </a:lnTo>
                <a:cubicBezTo>
                  <a:pt x="11198" y="12801"/>
                  <a:pt x="11198" y="12838"/>
                  <a:pt x="11222" y="12861"/>
                </a:cubicBezTo>
                <a:lnTo>
                  <a:pt x="12727" y="14249"/>
                </a:lnTo>
                <a:cubicBezTo>
                  <a:pt x="12751" y="14272"/>
                  <a:pt x="12789" y="14272"/>
                  <a:pt x="12814" y="14249"/>
                </a:cubicBezTo>
                <a:lnTo>
                  <a:pt x="19869" y="7737"/>
                </a:lnTo>
                <a:cubicBezTo>
                  <a:pt x="19893" y="7714"/>
                  <a:pt x="19893" y="7677"/>
                  <a:pt x="19869" y="7655"/>
                </a:cubicBezTo>
                <a:lnTo>
                  <a:pt x="18366" y="6266"/>
                </a:lnTo>
                <a:cubicBezTo>
                  <a:pt x="18354" y="6255"/>
                  <a:pt x="18338" y="6249"/>
                  <a:pt x="18322" y="6249"/>
                </a:cubicBezTo>
                <a:close/>
                <a:moveTo>
                  <a:pt x="10691" y="13419"/>
                </a:moveTo>
                <a:cubicBezTo>
                  <a:pt x="10671" y="13422"/>
                  <a:pt x="10653" y="13432"/>
                  <a:pt x="10644" y="13451"/>
                </a:cubicBezTo>
                <a:lnTo>
                  <a:pt x="9401" y="15879"/>
                </a:lnTo>
                <a:cubicBezTo>
                  <a:pt x="9375" y="15929"/>
                  <a:pt x="9430" y="15979"/>
                  <a:pt x="9483" y="15955"/>
                </a:cubicBezTo>
                <a:lnTo>
                  <a:pt x="12114" y="14808"/>
                </a:lnTo>
                <a:cubicBezTo>
                  <a:pt x="12154" y="14790"/>
                  <a:pt x="12161" y="14741"/>
                  <a:pt x="12130" y="14712"/>
                </a:cubicBezTo>
                <a:lnTo>
                  <a:pt x="10745" y="13434"/>
                </a:lnTo>
                <a:cubicBezTo>
                  <a:pt x="10730" y="13420"/>
                  <a:pt x="10710" y="13416"/>
                  <a:pt x="10691" y="1341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09" name="선"/>
          <p:cNvSpPr/>
          <p:nvPr/>
        </p:nvSpPr>
        <p:spPr>
          <a:xfrm>
            <a:off x="6695425" y="3771900"/>
            <a:ext cx="762001" cy="0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310" name="타원형"/>
          <p:cNvSpPr/>
          <p:nvPr/>
        </p:nvSpPr>
        <p:spPr>
          <a:xfrm>
            <a:off x="7591761" y="2788941"/>
            <a:ext cx="616894" cy="1089427"/>
          </a:xfrm>
          <a:prstGeom prst="ellips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11" name="선"/>
          <p:cNvSpPr/>
          <p:nvPr/>
        </p:nvSpPr>
        <p:spPr>
          <a:xfrm>
            <a:off x="8405112" y="3746500"/>
            <a:ext cx="1284499" cy="0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312" name="선"/>
          <p:cNvSpPr/>
          <p:nvPr/>
        </p:nvSpPr>
        <p:spPr>
          <a:xfrm flipV="1">
            <a:off x="10233215" y="5551256"/>
            <a:ext cx="1" cy="1851488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313" name="He"/>
          <p:cNvSpPr txBox="1"/>
          <p:nvPr/>
        </p:nvSpPr>
        <p:spPr>
          <a:xfrm>
            <a:off x="7575285" y="5399881"/>
            <a:ext cx="984251" cy="1057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/>
            <a:r>
              <a:t>He</a:t>
            </a:r>
          </a:p>
        </p:txBody>
      </p:sp>
      <p:sp>
        <p:nvSpPr>
          <p:cNvPr id="314" name="is"/>
          <p:cNvSpPr txBox="1"/>
          <p:nvPr/>
        </p:nvSpPr>
        <p:spPr>
          <a:xfrm>
            <a:off x="11095670" y="5414962"/>
            <a:ext cx="642621" cy="1057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>
              <a:defRPr sz="2566"/>
            </a:pPr>
            <a:r>
              <a:rPr sz="5000"/>
              <a:t>is</a:t>
            </a:r>
          </a:p>
        </p:txBody>
      </p:sp>
      <p:sp>
        <p:nvSpPr>
          <p:cNvPr id="315" name="그는"/>
          <p:cNvSpPr txBox="1"/>
          <p:nvPr/>
        </p:nvSpPr>
        <p:spPr>
          <a:xfrm>
            <a:off x="7547292" y="4678362"/>
            <a:ext cx="973456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3500">
                <a:solidFill>
                  <a:srgbClr val="1A1A1A"/>
                </a:solidFill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그는</a:t>
            </a:r>
          </a:p>
        </p:txBody>
      </p:sp>
      <p:sp>
        <p:nvSpPr>
          <p:cNvPr id="316" name="입니다"/>
          <p:cNvSpPr txBox="1"/>
          <p:nvPr/>
        </p:nvSpPr>
        <p:spPr>
          <a:xfrm>
            <a:off x="10886030" y="4678362"/>
            <a:ext cx="1382396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3500">
                <a:solidFill>
                  <a:srgbClr val="1A1A1A"/>
                </a:solidFill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입니다</a:t>
            </a:r>
          </a:p>
        </p:txBody>
      </p:sp>
      <p:sp>
        <p:nvSpPr>
          <p:cNvPr id="317" name="그는 사랑스럽습니다."/>
          <p:cNvSpPr txBox="1"/>
          <p:nvPr/>
        </p:nvSpPr>
        <p:spPr>
          <a:xfrm>
            <a:off x="7147665" y="10419336"/>
            <a:ext cx="4059175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3500">
                <a:solidFill>
                  <a:srgbClr val="1A1A1A"/>
                </a:solidFill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그는 사랑스럽습니다.</a:t>
            </a:r>
          </a:p>
        </p:txBody>
      </p:sp>
      <p:pic>
        <p:nvPicPr>
          <p:cNvPr id="318" name="lecture ppt 1.png" descr="lecture ppt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1708" y="322616"/>
            <a:ext cx="23647068" cy="13070768"/>
          </a:xfrm>
          <a:prstGeom prst="rect">
            <a:avLst/>
          </a:prstGeom>
          <a:ln w="12700">
            <a:miter lim="400000"/>
          </a:ln>
        </p:spPr>
      </p:pic>
      <p:sp>
        <p:nvSpPr>
          <p:cNvPr id="319" name="UNIT 1"/>
          <p:cNvSpPr txBox="1"/>
          <p:nvPr/>
        </p:nvSpPr>
        <p:spPr>
          <a:xfrm>
            <a:off x="940243" y="1070263"/>
            <a:ext cx="1690886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UNIT 1</a:t>
            </a:r>
          </a:p>
        </p:txBody>
      </p:sp>
      <p:sp>
        <p:nvSpPr>
          <p:cNvPr id="320" name="cute"/>
          <p:cNvSpPr txBox="1"/>
          <p:nvPr/>
        </p:nvSpPr>
        <p:spPr>
          <a:xfrm>
            <a:off x="13482781" y="5417937"/>
            <a:ext cx="1477011" cy="1057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>
              <a:defRPr sz="2566"/>
            </a:pPr>
            <a:r>
              <a:rPr sz="5000"/>
              <a:t>cute</a:t>
            </a:r>
          </a:p>
        </p:txBody>
      </p:sp>
      <p:sp>
        <p:nvSpPr>
          <p:cNvPr id="321" name="선"/>
          <p:cNvSpPr/>
          <p:nvPr/>
        </p:nvSpPr>
        <p:spPr>
          <a:xfrm flipV="1">
            <a:off x="12745400" y="5614756"/>
            <a:ext cx="1" cy="83072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322" name="사랑스러운"/>
          <p:cNvSpPr txBox="1"/>
          <p:nvPr/>
        </p:nvSpPr>
        <p:spPr>
          <a:xfrm>
            <a:off x="13256328" y="4678362"/>
            <a:ext cx="2200276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3500">
                <a:solidFill>
                  <a:srgbClr val="1A1A1A"/>
                </a:solidFill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사랑스러운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1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2" dur="1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7" dur="1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2" dur="1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8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7" dur="1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8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2" dur="10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7" dur="10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clickEffect" presetSubtype="8" presetID="2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52" dur="10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7" grpId="10"/>
      <p:bldP build="whole" bldLvl="1" animBg="1" rev="0" advAuto="0" spid="315" grpId="7"/>
      <p:bldP build="whole" bldLvl="1" animBg="1" rev="0" advAuto="0" spid="313" grpId="4"/>
      <p:bldP build="whole" bldLvl="1" animBg="1" rev="0" advAuto="0" spid="314" grpId="5"/>
      <p:bldP build="whole" bldLvl="1" animBg="1" rev="0" advAuto="0" spid="316" grpId="8"/>
      <p:bldP build="whole" bldLvl="1" animBg="1" rev="0" advAuto="0" spid="311" grpId="3"/>
      <p:bldP build="whole" bldLvl="1" animBg="1" rev="0" advAuto="0" spid="320" grpId="6"/>
      <p:bldP build="whole" bldLvl="1" animBg="1" rev="0" advAuto="0" spid="310" grpId="2"/>
      <p:bldP build="whole" bldLvl="1" animBg="1" rev="0" advAuto="0" spid="322" grpId="9"/>
      <p:bldP build="whole" bldLvl="1" animBg="1" rev="0" advAuto="0" spid="309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12. We love each other."/>
          <p:cNvSpPr txBox="1"/>
          <p:nvPr/>
        </p:nvSpPr>
        <p:spPr>
          <a:xfrm>
            <a:off x="5596856" y="2742999"/>
            <a:ext cx="10099964" cy="1679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>
              <a:defRPr sz="2566"/>
            </a:pPr>
            <a:r>
              <a:rPr sz="5000"/>
              <a:t>12. We love each other.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25" name="선"/>
          <p:cNvSpPr/>
          <p:nvPr/>
        </p:nvSpPr>
        <p:spPr>
          <a:xfrm>
            <a:off x="5802845" y="6477000"/>
            <a:ext cx="14461708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326" name="선"/>
          <p:cNvSpPr/>
          <p:nvPr/>
        </p:nvSpPr>
        <p:spPr>
          <a:xfrm>
            <a:off x="5461000" y="11201400"/>
            <a:ext cx="15145399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327" name="문서 편집"/>
          <p:cNvSpPr/>
          <p:nvPr/>
        </p:nvSpPr>
        <p:spPr>
          <a:xfrm>
            <a:off x="5462986" y="10100064"/>
            <a:ext cx="894901" cy="972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5" h="21600" fill="norm" stroke="1" extrusionOk="0">
                <a:moveTo>
                  <a:pt x="178" y="0"/>
                </a:moveTo>
                <a:cubicBezTo>
                  <a:pt x="80" y="0"/>
                  <a:pt x="0" y="72"/>
                  <a:pt x="0" y="162"/>
                </a:cubicBezTo>
                <a:lnTo>
                  <a:pt x="0" y="21438"/>
                </a:lnTo>
                <a:cubicBezTo>
                  <a:pt x="0" y="21528"/>
                  <a:pt x="80" y="21600"/>
                  <a:pt x="178" y="21600"/>
                </a:cubicBezTo>
                <a:lnTo>
                  <a:pt x="17891" y="21600"/>
                </a:lnTo>
                <a:cubicBezTo>
                  <a:pt x="17989" y="21600"/>
                  <a:pt x="18069" y="21528"/>
                  <a:pt x="18069" y="21438"/>
                </a:cubicBezTo>
                <a:lnTo>
                  <a:pt x="18069" y="10414"/>
                </a:lnTo>
                <a:lnTo>
                  <a:pt x="13054" y="15043"/>
                </a:lnTo>
                <a:cubicBezTo>
                  <a:pt x="12867" y="15216"/>
                  <a:pt x="12647" y="15358"/>
                  <a:pt x="12407" y="15463"/>
                </a:cubicBezTo>
                <a:lnTo>
                  <a:pt x="8385" y="17111"/>
                </a:lnTo>
                <a:cubicBezTo>
                  <a:pt x="8235" y="17177"/>
                  <a:pt x="8078" y="17032"/>
                  <a:pt x="8149" y="16892"/>
                </a:cubicBezTo>
                <a:lnTo>
                  <a:pt x="9963" y="13105"/>
                </a:lnTo>
                <a:cubicBezTo>
                  <a:pt x="10077" y="12882"/>
                  <a:pt x="10231" y="12679"/>
                  <a:pt x="10420" y="12504"/>
                </a:cubicBezTo>
                <a:lnTo>
                  <a:pt x="17644" y="5837"/>
                </a:lnTo>
                <a:lnTo>
                  <a:pt x="11926" y="5837"/>
                </a:lnTo>
                <a:cubicBezTo>
                  <a:pt x="11828" y="5837"/>
                  <a:pt x="11748" y="5765"/>
                  <a:pt x="11748" y="5674"/>
                </a:cubicBezTo>
                <a:lnTo>
                  <a:pt x="11748" y="58"/>
                </a:lnTo>
                <a:cubicBezTo>
                  <a:pt x="11748" y="26"/>
                  <a:pt x="11720" y="0"/>
                  <a:pt x="11685" y="0"/>
                </a:cubicBezTo>
                <a:lnTo>
                  <a:pt x="178" y="0"/>
                </a:lnTo>
                <a:close/>
                <a:moveTo>
                  <a:pt x="12563" y="86"/>
                </a:moveTo>
                <a:cubicBezTo>
                  <a:pt x="12541" y="94"/>
                  <a:pt x="12525" y="114"/>
                  <a:pt x="12525" y="140"/>
                </a:cubicBezTo>
                <a:lnTo>
                  <a:pt x="12525" y="4958"/>
                </a:lnTo>
                <a:cubicBezTo>
                  <a:pt x="12525" y="5048"/>
                  <a:pt x="12605" y="5120"/>
                  <a:pt x="12703" y="5120"/>
                </a:cubicBezTo>
                <a:lnTo>
                  <a:pt x="17917" y="5120"/>
                </a:lnTo>
                <a:cubicBezTo>
                  <a:pt x="17974" y="5120"/>
                  <a:pt x="18001" y="5058"/>
                  <a:pt x="17962" y="5021"/>
                </a:cubicBezTo>
                <a:lnTo>
                  <a:pt x="12632" y="99"/>
                </a:lnTo>
                <a:cubicBezTo>
                  <a:pt x="12612" y="81"/>
                  <a:pt x="12585" y="78"/>
                  <a:pt x="12563" y="86"/>
                </a:cubicBezTo>
                <a:close/>
                <a:moveTo>
                  <a:pt x="20172" y="4728"/>
                </a:moveTo>
                <a:cubicBezTo>
                  <a:pt x="20023" y="4734"/>
                  <a:pt x="19872" y="4794"/>
                  <a:pt x="19753" y="4903"/>
                </a:cubicBezTo>
                <a:lnTo>
                  <a:pt x="18916" y="5676"/>
                </a:lnTo>
                <a:cubicBezTo>
                  <a:pt x="18892" y="5699"/>
                  <a:pt x="18892" y="5736"/>
                  <a:pt x="18916" y="5758"/>
                </a:cubicBezTo>
                <a:lnTo>
                  <a:pt x="20419" y="7147"/>
                </a:lnTo>
                <a:cubicBezTo>
                  <a:pt x="20443" y="7170"/>
                  <a:pt x="20483" y="7170"/>
                  <a:pt x="20508" y="7147"/>
                </a:cubicBezTo>
                <a:lnTo>
                  <a:pt x="21345" y="6372"/>
                </a:lnTo>
                <a:cubicBezTo>
                  <a:pt x="21583" y="6154"/>
                  <a:pt x="21600" y="5815"/>
                  <a:pt x="21383" y="5615"/>
                </a:cubicBezTo>
                <a:lnTo>
                  <a:pt x="20576" y="4868"/>
                </a:lnTo>
                <a:cubicBezTo>
                  <a:pt x="20468" y="4768"/>
                  <a:pt x="20321" y="4722"/>
                  <a:pt x="20172" y="4728"/>
                </a:cubicBezTo>
                <a:close/>
                <a:moveTo>
                  <a:pt x="18322" y="6249"/>
                </a:moveTo>
                <a:cubicBezTo>
                  <a:pt x="18306" y="6249"/>
                  <a:pt x="18290" y="6255"/>
                  <a:pt x="18277" y="6266"/>
                </a:cubicBezTo>
                <a:lnTo>
                  <a:pt x="11222" y="12779"/>
                </a:lnTo>
                <a:cubicBezTo>
                  <a:pt x="11198" y="12801"/>
                  <a:pt x="11198" y="12838"/>
                  <a:pt x="11222" y="12861"/>
                </a:cubicBezTo>
                <a:lnTo>
                  <a:pt x="12727" y="14249"/>
                </a:lnTo>
                <a:cubicBezTo>
                  <a:pt x="12751" y="14272"/>
                  <a:pt x="12789" y="14272"/>
                  <a:pt x="12814" y="14249"/>
                </a:cubicBezTo>
                <a:lnTo>
                  <a:pt x="19869" y="7737"/>
                </a:lnTo>
                <a:cubicBezTo>
                  <a:pt x="19893" y="7714"/>
                  <a:pt x="19893" y="7677"/>
                  <a:pt x="19869" y="7655"/>
                </a:cubicBezTo>
                <a:lnTo>
                  <a:pt x="18366" y="6266"/>
                </a:lnTo>
                <a:cubicBezTo>
                  <a:pt x="18354" y="6255"/>
                  <a:pt x="18338" y="6249"/>
                  <a:pt x="18322" y="6249"/>
                </a:cubicBezTo>
                <a:close/>
                <a:moveTo>
                  <a:pt x="10691" y="13419"/>
                </a:moveTo>
                <a:cubicBezTo>
                  <a:pt x="10671" y="13422"/>
                  <a:pt x="10653" y="13432"/>
                  <a:pt x="10644" y="13451"/>
                </a:cubicBezTo>
                <a:lnTo>
                  <a:pt x="9401" y="15879"/>
                </a:lnTo>
                <a:cubicBezTo>
                  <a:pt x="9375" y="15929"/>
                  <a:pt x="9430" y="15979"/>
                  <a:pt x="9483" y="15955"/>
                </a:cubicBezTo>
                <a:lnTo>
                  <a:pt x="12114" y="14808"/>
                </a:lnTo>
                <a:cubicBezTo>
                  <a:pt x="12154" y="14790"/>
                  <a:pt x="12161" y="14741"/>
                  <a:pt x="12130" y="14712"/>
                </a:cubicBezTo>
                <a:lnTo>
                  <a:pt x="10745" y="13434"/>
                </a:lnTo>
                <a:cubicBezTo>
                  <a:pt x="10730" y="13420"/>
                  <a:pt x="10710" y="13416"/>
                  <a:pt x="10691" y="1341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8" name="선"/>
          <p:cNvSpPr/>
          <p:nvPr/>
        </p:nvSpPr>
        <p:spPr>
          <a:xfrm>
            <a:off x="6593825" y="3810000"/>
            <a:ext cx="1064896" cy="0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329" name="타원형"/>
          <p:cNvSpPr/>
          <p:nvPr/>
        </p:nvSpPr>
        <p:spPr>
          <a:xfrm>
            <a:off x="7648967" y="2788941"/>
            <a:ext cx="1468763" cy="1089427"/>
          </a:xfrm>
          <a:prstGeom prst="ellips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0" name="선"/>
          <p:cNvSpPr/>
          <p:nvPr/>
        </p:nvSpPr>
        <p:spPr>
          <a:xfrm>
            <a:off x="9234386" y="3810000"/>
            <a:ext cx="3302001" cy="0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331" name="선"/>
          <p:cNvSpPr/>
          <p:nvPr/>
        </p:nvSpPr>
        <p:spPr>
          <a:xfrm flipV="1">
            <a:off x="10233215" y="5551256"/>
            <a:ext cx="1" cy="1851488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332" name="We"/>
          <p:cNvSpPr txBox="1"/>
          <p:nvPr/>
        </p:nvSpPr>
        <p:spPr>
          <a:xfrm>
            <a:off x="7643108" y="5414962"/>
            <a:ext cx="1082041" cy="1057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/>
            <a:r>
              <a:t>We</a:t>
            </a:r>
          </a:p>
        </p:txBody>
      </p:sp>
      <p:sp>
        <p:nvSpPr>
          <p:cNvPr id="333" name="love"/>
          <p:cNvSpPr txBox="1"/>
          <p:nvPr/>
        </p:nvSpPr>
        <p:spPr>
          <a:xfrm>
            <a:off x="11095670" y="5414962"/>
            <a:ext cx="1431926" cy="1057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>
              <a:defRPr sz="2566"/>
            </a:pPr>
            <a:r>
              <a:rPr sz="5000"/>
              <a:t>love</a:t>
            </a:r>
          </a:p>
        </p:txBody>
      </p:sp>
      <p:sp>
        <p:nvSpPr>
          <p:cNvPr id="334" name="그는"/>
          <p:cNvSpPr txBox="1"/>
          <p:nvPr/>
        </p:nvSpPr>
        <p:spPr>
          <a:xfrm>
            <a:off x="7547292" y="4678362"/>
            <a:ext cx="973456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3500">
                <a:solidFill>
                  <a:srgbClr val="1A1A1A"/>
                </a:solidFill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그는</a:t>
            </a:r>
          </a:p>
        </p:txBody>
      </p:sp>
      <p:sp>
        <p:nvSpPr>
          <p:cNvPr id="335" name="사랑합니다"/>
          <p:cNvSpPr txBox="1"/>
          <p:nvPr/>
        </p:nvSpPr>
        <p:spPr>
          <a:xfrm>
            <a:off x="10991436" y="4678362"/>
            <a:ext cx="2200276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3500">
                <a:solidFill>
                  <a:srgbClr val="1A1A1A"/>
                </a:solidFill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사랑합니다</a:t>
            </a:r>
          </a:p>
        </p:txBody>
      </p:sp>
      <p:sp>
        <p:nvSpPr>
          <p:cNvPr id="336" name="우리는 서로를 사랑합니다."/>
          <p:cNvSpPr txBox="1"/>
          <p:nvPr/>
        </p:nvSpPr>
        <p:spPr>
          <a:xfrm>
            <a:off x="7112529" y="10401768"/>
            <a:ext cx="4976623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3500">
                <a:solidFill>
                  <a:srgbClr val="1A1A1A"/>
                </a:solidFill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우리는 서로를 사랑합니다.</a:t>
            </a:r>
          </a:p>
        </p:txBody>
      </p:sp>
      <p:pic>
        <p:nvPicPr>
          <p:cNvPr id="337" name="lecture ppt 1.png" descr="lecture ppt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1708" y="322616"/>
            <a:ext cx="23647068" cy="13070768"/>
          </a:xfrm>
          <a:prstGeom prst="rect">
            <a:avLst/>
          </a:prstGeom>
          <a:ln w="12700">
            <a:miter lim="400000"/>
          </a:ln>
        </p:spPr>
      </p:pic>
      <p:sp>
        <p:nvSpPr>
          <p:cNvPr id="338" name="UNIT 1"/>
          <p:cNvSpPr txBox="1"/>
          <p:nvPr/>
        </p:nvSpPr>
        <p:spPr>
          <a:xfrm>
            <a:off x="940243" y="1070263"/>
            <a:ext cx="1690886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UNIT 1</a:t>
            </a:r>
          </a:p>
        </p:txBody>
      </p:sp>
      <p:sp>
        <p:nvSpPr>
          <p:cNvPr id="339" name="선"/>
          <p:cNvSpPr/>
          <p:nvPr/>
        </p:nvSpPr>
        <p:spPr>
          <a:xfrm flipV="1">
            <a:off x="13992708" y="5551256"/>
            <a:ext cx="1" cy="917576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340" name="each other"/>
          <p:cNvSpPr txBox="1"/>
          <p:nvPr/>
        </p:nvSpPr>
        <p:spPr>
          <a:xfrm>
            <a:off x="15640905" y="5414962"/>
            <a:ext cx="3375026" cy="1057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/>
            <a:r>
              <a:t>each other</a:t>
            </a:r>
          </a:p>
        </p:txBody>
      </p:sp>
      <p:sp>
        <p:nvSpPr>
          <p:cNvPr id="341" name="서로를"/>
          <p:cNvSpPr txBox="1"/>
          <p:nvPr/>
        </p:nvSpPr>
        <p:spPr>
          <a:xfrm>
            <a:off x="16077858" y="4678362"/>
            <a:ext cx="1382396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3500">
                <a:solidFill>
                  <a:srgbClr val="1A1A1A"/>
                </a:solidFill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서로를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1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1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2" dur="1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7" dur="1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2" dur="1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8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7" dur="1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8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2" dur="1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7" dur="1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clickEffect" presetSubtype="8" presetID="2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52" dur="1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41" grpId="9"/>
      <p:bldP build="whole" bldLvl="1" animBg="1" rev="0" advAuto="0" spid="333" grpId="5"/>
      <p:bldP build="whole" bldLvl="1" animBg="1" rev="0" advAuto="0" spid="336" grpId="10"/>
      <p:bldP build="whole" bldLvl="1" animBg="1" rev="0" advAuto="0" spid="328" grpId="1"/>
      <p:bldP build="whole" bldLvl="1" animBg="1" rev="0" advAuto="0" spid="340" grpId="6"/>
      <p:bldP build="whole" bldLvl="1" animBg="1" rev="0" advAuto="0" spid="332" grpId="4"/>
      <p:bldP build="whole" bldLvl="1" animBg="1" rev="0" advAuto="0" spid="330" grpId="3"/>
      <p:bldP build="whole" bldLvl="1" animBg="1" rev="0" advAuto="0" spid="329" grpId="2"/>
      <p:bldP build="whole" bldLvl="1" animBg="1" rev="0" advAuto="0" spid="335" grpId="8"/>
      <p:bldP build="whole" bldLvl="1" animBg="1" rev="0" advAuto="0" spid="334" grpId="7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선"/>
          <p:cNvSpPr/>
          <p:nvPr/>
        </p:nvSpPr>
        <p:spPr>
          <a:xfrm>
            <a:off x="5461000" y="11201400"/>
            <a:ext cx="15145399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344" name="문서 편집"/>
          <p:cNvSpPr/>
          <p:nvPr/>
        </p:nvSpPr>
        <p:spPr>
          <a:xfrm>
            <a:off x="5462986" y="10100064"/>
            <a:ext cx="894901" cy="972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5" h="21600" fill="norm" stroke="1" extrusionOk="0">
                <a:moveTo>
                  <a:pt x="178" y="0"/>
                </a:moveTo>
                <a:cubicBezTo>
                  <a:pt x="80" y="0"/>
                  <a:pt x="0" y="72"/>
                  <a:pt x="0" y="162"/>
                </a:cubicBezTo>
                <a:lnTo>
                  <a:pt x="0" y="21438"/>
                </a:lnTo>
                <a:cubicBezTo>
                  <a:pt x="0" y="21528"/>
                  <a:pt x="80" y="21600"/>
                  <a:pt x="178" y="21600"/>
                </a:cubicBezTo>
                <a:lnTo>
                  <a:pt x="17891" y="21600"/>
                </a:lnTo>
                <a:cubicBezTo>
                  <a:pt x="17989" y="21600"/>
                  <a:pt x="18069" y="21528"/>
                  <a:pt x="18069" y="21438"/>
                </a:cubicBezTo>
                <a:lnTo>
                  <a:pt x="18069" y="10414"/>
                </a:lnTo>
                <a:lnTo>
                  <a:pt x="13054" y="15043"/>
                </a:lnTo>
                <a:cubicBezTo>
                  <a:pt x="12867" y="15216"/>
                  <a:pt x="12647" y="15358"/>
                  <a:pt x="12407" y="15463"/>
                </a:cubicBezTo>
                <a:lnTo>
                  <a:pt x="8385" y="17111"/>
                </a:lnTo>
                <a:cubicBezTo>
                  <a:pt x="8235" y="17177"/>
                  <a:pt x="8078" y="17032"/>
                  <a:pt x="8149" y="16892"/>
                </a:cubicBezTo>
                <a:lnTo>
                  <a:pt x="9963" y="13105"/>
                </a:lnTo>
                <a:cubicBezTo>
                  <a:pt x="10077" y="12882"/>
                  <a:pt x="10231" y="12679"/>
                  <a:pt x="10420" y="12504"/>
                </a:cubicBezTo>
                <a:lnTo>
                  <a:pt x="17644" y="5837"/>
                </a:lnTo>
                <a:lnTo>
                  <a:pt x="11926" y="5837"/>
                </a:lnTo>
                <a:cubicBezTo>
                  <a:pt x="11828" y="5837"/>
                  <a:pt x="11748" y="5765"/>
                  <a:pt x="11748" y="5674"/>
                </a:cubicBezTo>
                <a:lnTo>
                  <a:pt x="11748" y="58"/>
                </a:lnTo>
                <a:cubicBezTo>
                  <a:pt x="11748" y="26"/>
                  <a:pt x="11720" y="0"/>
                  <a:pt x="11685" y="0"/>
                </a:cubicBezTo>
                <a:lnTo>
                  <a:pt x="178" y="0"/>
                </a:lnTo>
                <a:close/>
                <a:moveTo>
                  <a:pt x="12563" y="86"/>
                </a:moveTo>
                <a:cubicBezTo>
                  <a:pt x="12541" y="94"/>
                  <a:pt x="12525" y="114"/>
                  <a:pt x="12525" y="140"/>
                </a:cubicBezTo>
                <a:lnTo>
                  <a:pt x="12525" y="4958"/>
                </a:lnTo>
                <a:cubicBezTo>
                  <a:pt x="12525" y="5048"/>
                  <a:pt x="12605" y="5120"/>
                  <a:pt x="12703" y="5120"/>
                </a:cubicBezTo>
                <a:lnTo>
                  <a:pt x="17917" y="5120"/>
                </a:lnTo>
                <a:cubicBezTo>
                  <a:pt x="17974" y="5120"/>
                  <a:pt x="18001" y="5058"/>
                  <a:pt x="17962" y="5021"/>
                </a:cubicBezTo>
                <a:lnTo>
                  <a:pt x="12632" y="99"/>
                </a:lnTo>
                <a:cubicBezTo>
                  <a:pt x="12612" y="81"/>
                  <a:pt x="12585" y="78"/>
                  <a:pt x="12563" y="86"/>
                </a:cubicBezTo>
                <a:close/>
                <a:moveTo>
                  <a:pt x="20172" y="4728"/>
                </a:moveTo>
                <a:cubicBezTo>
                  <a:pt x="20023" y="4734"/>
                  <a:pt x="19872" y="4794"/>
                  <a:pt x="19753" y="4903"/>
                </a:cubicBezTo>
                <a:lnTo>
                  <a:pt x="18916" y="5676"/>
                </a:lnTo>
                <a:cubicBezTo>
                  <a:pt x="18892" y="5699"/>
                  <a:pt x="18892" y="5736"/>
                  <a:pt x="18916" y="5758"/>
                </a:cubicBezTo>
                <a:lnTo>
                  <a:pt x="20419" y="7147"/>
                </a:lnTo>
                <a:cubicBezTo>
                  <a:pt x="20443" y="7170"/>
                  <a:pt x="20483" y="7170"/>
                  <a:pt x="20508" y="7147"/>
                </a:cubicBezTo>
                <a:lnTo>
                  <a:pt x="21345" y="6372"/>
                </a:lnTo>
                <a:cubicBezTo>
                  <a:pt x="21583" y="6154"/>
                  <a:pt x="21600" y="5815"/>
                  <a:pt x="21383" y="5615"/>
                </a:cubicBezTo>
                <a:lnTo>
                  <a:pt x="20576" y="4868"/>
                </a:lnTo>
                <a:cubicBezTo>
                  <a:pt x="20468" y="4768"/>
                  <a:pt x="20321" y="4722"/>
                  <a:pt x="20172" y="4728"/>
                </a:cubicBezTo>
                <a:close/>
                <a:moveTo>
                  <a:pt x="18322" y="6249"/>
                </a:moveTo>
                <a:cubicBezTo>
                  <a:pt x="18306" y="6249"/>
                  <a:pt x="18290" y="6255"/>
                  <a:pt x="18277" y="6266"/>
                </a:cubicBezTo>
                <a:lnTo>
                  <a:pt x="11222" y="12779"/>
                </a:lnTo>
                <a:cubicBezTo>
                  <a:pt x="11198" y="12801"/>
                  <a:pt x="11198" y="12838"/>
                  <a:pt x="11222" y="12861"/>
                </a:cubicBezTo>
                <a:lnTo>
                  <a:pt x="12727" y="14249"/>
                </a:lnTo>
                <a:cubicBezTo>
                  <a:pt x="12751" y="14272"/>
                  <a:pt x="12789" y="14272"/>
                  <a:pt x="12814" y="14249"/>
                </a:cubicBezTo>
                <a:lnTo>
                  <a:pt x="19869" y="7737"/>
                </a:lnTo>
                <a:cubicBezTo>
                  <a:pt x="19893" y="7714"/>
                  <a:pt x="19893" y="7677"/>
                  <a:pt x="19869" y="7655"/>
                </a:cubicBezTo>
                <a:lnTo>
                  <a:pt x="18366" y="6266"/>
                </a:lnTo>
                <a:cubicBezTo>
                  <a:pt x="18354" y="6255"/>
                  <a:pt x="18338" y="6249"/>
                  <a:pt x="18322" y="6249"/>
                </a:cubicBezTo>
                <a:close/>
                <a:moveTo>
                  <a:pt x="10691" y="13419"/>
                </a:moveTo>
                <a:cubicBezTo>
                  <a:pt x="10671" y="13422"/>
                  <a:pt x="10653" y="13432"/>
                  <a:pt x="10644" y="13451"/>
                </a:cubicBezTo>
                <a:lnTo>
                  <a:pt x="9401" y="15879"/>
                </a:lnTo>
                <a:cubicBezTo>
                  <a:pt x="9375" y="15929"/>
                  <a:pt x="9430" y="15979"/>
                  <a:pt x="9483" y="15955"/>
                </a:cubicBezTo>
                <a:lnTo>
                  <a:pt x="12114" y="14808"/>
                </a:lnTo>
                <a:cubicBezTo>
                  <a:pt x="12154" y="14790"/>
                  <a:pt x="12161" y="14741"/>
                  <a:pt x="12130" y="14712"/>
                </a:cubicBezTo>
                <a:lnTo>
                  <a:pt x="10745" y="13434"/>
                </a:lnTo>
                <a:cubicBezTo>
                  <a:pt x="10730" y="13420"/>
                  <a:pt x="10710" y="13416"/>
                  <a:pt x="10691" y="1341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345" name="lecture ppt 1.png" descr="lecture ppt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1708" y="322616"/>
            <a:ext cx="23647068" cy="13070768"/>
          </a:xfrm>
          <a:prstGeom prst="rect">
            <a:avLst/>
          </a:prstGeom>
          <a:ln w="12700">
            <a:miter lim="400000"/>
          </a:ln>
        </p:spPr>
      </p:pic>
      <p:sp>
        <p:nvSpPr>
          <p:cNvPr id="346" name="UNIT 1 - 영작연습"/>
          <p:cNvSpPr txBox="1"/>
          <p:nvPr/>
        </p:nvSpPr>
        <p:spPr>
          <a:xfrm>
            <a:off x="877221" y="1105398"/>
            <a:ext cx="3503431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UNIT 1 - 영작연습</a:t>
            </a:r>
          </a:p>
        </p:txBody>
      </p:sp>
      <p:sp>
        <p:nvSpPr>
          <p:cNvPr id="347" name="1. 나의 이름은 Susan입니다.…"/>
          <p:cNvSpPr txBox="1"/>
          <p:nvPr/>
        </p:nvSpPr>
        <p:spPr>
          <a:xfrm>
            <a:off x="5407368" y="3658208"/>
            <a:ext cx="6503036" cy="18319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algn="just" defTabSz="457200">
              <a:lnSpc>
                <a:spcPts val="6800"/>
              </a:lnSpc>
              <a:spcBef>
                <a:spcPts val="5600"/>
              </a:spcBef>
              <a:defRPr b="0" sz="4000">
                <a:solidFill>
                  <a:srgbClr val="515152"/>
                </a:solidFill>
                <a:latin typeface="Source Han Sans K Bold"/>
                <a:ea typeface="Source Han Sans K Bold"/>
                <a:cs typeface="Source Han Sans K Bold"/>
                <a:sym typeface="Source Han Sans K Bold"/>
              </a:defRPr>
            </a:pPr>
            <a:r>
              <a:t>1. 나의 이름은 Susan입니다. </a:t>
            </a:r>
          </a:p>
          <a:p>
            <a:pPr algn="just" defTabSz="457200">
              <a:lnSpc>
                <a:spcPts val="6000"/>
              </a:lnSpc>
              <a:spcBef>
                <a:spcPts val="1700"/>
              </a:spcBef>
              <a:defRPr b="0" sz="4000">
                <a:solidFill>
                  <a:srgbClr val="515152"/>
                </a:solidFill>
                <a:latin typeface="Source Han Sans K Bold"/>
                <a:ea typeface="Source Han Sans K Bold"/>
                <a:cs typeface="Source Han Sans K Bold"/>
                <a:sym typeface="Source Han Sans K Bold"/>
              </a:defRPr>
            </a:pPr>
            <a:r>
              <a:t>     [Susan / my name / is] </a:t>
            </a:r>
          </a:p>
        </p:txBody>
      </p:sp>
      <p:sp>
        <p:nvSpPr>
          <p:cNvPr id="348" name="선"/>
          <p:cNvSpPr/>
          <p:nvPr/>
        </p:nvSpPr>
        <p:spPr>
          <a:xfrm>
            <a:off x="6314645" y="4442438"/>
            <a:ext cx="2147503" cy="1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349" name="타원형"/>
          <p:cNvSpPr/>
          <p:nvPr/>
        </p:nvSpPr>
        <p:spPr>
          <a:xfrm>
            <a:off x="10185491" y="3680809"/>
            <a:ext cx="1468762" cy="817297"/>
          </a:xfrm>
          <a:prstGeom prst="ellips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50" name="선"/>
          <p:cNvSpPr/>
          <p:nvPr/>
        </p:nvSpPr>
        <p:spPr>
          <a:xfrm>
            <a:off x="8668719" y="4442438"/>
            <a:ext cx="1644315" cy="1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351" name="My name is Susan."/>
          <p:cNvSpPr txBox="1"/>
          <p:nvPr/>
        </p:nvSpPr>
        <p:spPr>
          <a:xfrm>
            <a:off x="6786378" y="10421836"/>
            <a:ext cx="4689984" cy="750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4000">
                <a:solidFill>
                  <a:srgbClr val="5E5E5E"/>
                </a:solidFill>
              </a:defRPr>
            </a:lvl1pPr>
          </a:lstStyle>
          <a:p>
            <a:pPr/>
            <a:r>
              <a:t>My name is Susan.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10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10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2" dur="10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48" grpId="1"/>
      <p:bldP build="whole" bldLvl="1" animBg="1" rev="0" advAuto="0" spid="351" grpId="4"/>
      <p:bldP build="whole" bldLvl="1" animBg="1" rev="0" advAuto="0" spid="350" grpId="3"/>
      <p:bldP build="whole" bldLvl="1" animBg="1" rev="0" advAuto="0" spid="349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선"/>
          <p:cNvSpPr/>
          <p:nvPr/>
        </p:nvSpPr>
        <p:spPr>
          <a:xfrm>
            <a:off x="5461000" y="11201400"/>
            <a:ext cx="15145399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354" name="문서 편집"/>
          <p:cNvSpPr/>
          <p:nvPr/>
        </p:nvSpPr>
        <p:spPr>
          <a:xfrm>
            <a:off x="5462986" y="10100064"/>
            <a:ext cx="894901" cy="972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5" h="21600" fill="norm" stroke="1" extrusionOk="0">
                <a:moveTo>
                  <a:pt x="178" y="0"/>
                </a:moveTo>
                <a:cubicBezTo>
                  <a:pt x="80" y="0"/>
                  <a:pt x="0" y="72"/>
                  <a:pt x="0" y="162"/>
                </a:cubicBezTo>
                <a:lnTo>
                  <a:pt x="0" y="21438"/>
                </a:lnTo>
                <a:cubicBezTo>
                  <a:pt x="0" y="21528"/>
                  <a:pt x="80" y="21600"/>
                  <a:pt x="178" y="21600"/>
                </a:cubicBezTo>
                <a:lnTo>
                  <a:pt x="17891" y="21600"/>
                </a:lnTo>
                <a:cubicBezTo>
                  <a:pt x="17989" y="21600"/>
                  <a:pt x="18069" y="21528"/>
                  <a:pt x="18069" y="21438"/>
                </a:cubicBezTo>
                <a:lnTo>
                  <a:pt x="18069" y="10414"/>
                </a:lnTo>
                <a:lnTo>
                  <a:pt x="13054" y="15043"/>
                </a:lnTo>
                <a:cubicBezTo>
                  <a:pt x="12867" y="15216"/>
                  <a:pt x="12647" y="15358"/>
                  <a:pt x="12407" y="15463"/>
                </a:cubicBezTo>
                <a:lnTo>
                  <a:pt x="8385" y="17111"/>
                </a:lnTo>
                <a:cubicBezTo>
                  <a:pt x="8235" y="17177"/>
                  <a:pt x="8078" y="17032"/>
                  <a:pt x="8149" y="16892"/>
                </a:cubicBezTo>
                <a:lnTo>
                  <a:pt x="9963" y="13105"/>
                </a:lnTo>
                <a:cubicBezTo>
                  <a:pt x="10077" y="12882"/>
                  <a:pt x="10231" y="12679"/>
                  <a:pt x="10420" y="12504"/>
                </a:cubicBezTo>
                <a:lnTo>
                  <a:pt x="17644" y="5837"/>
                </a:lnTo>
                <a:lnTo>
                  <a:pt x="11926" y="5837"/>
                </a:lnTo>
                <a:cubicBezTo>
                  <a:pt x="11828" y="5837"/>
                  <a:pt x="11748" y="5765"/>
                  <a:pt x="11748" y="5674"/>
                </a:cubicBezTo>
                <a:lnTo>
                  <a:pt x="11748" y="58"/>
                </a:lnTo>
                <a:cubicBezTo>
                  <a:pt x="11748" y="26"/>
                  <a:pt x="11720" y="0"/>
                  <a:pt x="11685" y="0"/>
                </a:cubicBezTo>
                <a:lnTo>
                  <a:pt x="178" y="0"/>
                </a:lnTo>
                <a:close/>
                <a:moveTo>
                  <a:pt x="12563" y="86"/>
                </a:moveTo>
                <a:cubicBezTo>
                  <a:pt x="12541" y="94"/>
                  <a:pt x="12525" y="114"/>
                  <a:pt x="12525" y="140"/>
                </a:cubicBezTo>
                <a:lnTo>
                  <a:pt x="12525" y="4958"/>
                </a:lnTo>
                <a:cubicBezTo>
                  <a:pt x="12525" y="5048"/>
                  <a:pt x="12605" y="5120"/>
                  <a:pt x="12703" y="5120"/>
                </a:cubicBezTo>
                <a:lnTo>
                  <a:pt x="17917" y="5120"/>
                </a:lnTo>
                <a:cubicBezTo>
                  <a:pt x="17974" y="5120"/>
                  <a:pt x="18001" y="5058"/>
                  <a:pt x="17962" y="5021"/>
                </a:cubicBezTo>
                <a:lnTo>
                  <a:pt x="12632" y="99"/>
                </a:lnTo>
                <a:cubicBezTo>
                  <a:pt x="12612" y="81"/>
                  <a:pt x="12585" y="78"/>
                  <a:pt x="12563" y="86"/>
                </a:cubicBezTo>
                <a:close/>
                <a:moveTo>
                  <a:pt x="20172" y="4728"/>
                </a:moveTo>
                <a:cubicBezTo>
                  <a:pt x="20023" y="4734"/>
                  <a:pt x="19872" y="4794"/>
                  <a:pt x="19753" y="4903"/>
                </a:cubicBezTo>
                <a:lnTo>
                  <a:pt x="18916" y="5676"/>
                </a:lnTo>
                <a:cubicBezTo>
                  <a:pt x="18892" y="5699"/>
                  <a:pt x="18892" y="5736"/>
                  <a:pt x="18916" y="5758"/>
                </a:cubicBezTo>
                <a:lnTo>
                  <a:pt x="20419" y="7147"/>
                </a:lnTo>
                <a:cubicBezTo>
                  <a:pt x="20443" y="7170"/>
                  <a:pt x="20483" y="7170"/>
                  <a:pt x="20508" y="7147"/>
                </a:cubicBezTo>
                <a:lnTo>
                  <a:pt x="21345" y="6372"/>
                </a:lnTo>
                <a:cubicBezTo>
                  <a:pt x="21583" y="6154"/>
                  <a:pt x="21600" y="5815"/>
                  <a:pt x="21383" y="5615"/>
                </a:cubicBezTo>
                <a:lnTo>
                  <a:pt x="20576" y="4868"/>
                </a:lnTo>
                <a:cubicBezTo>
                  <a:pt x="20468" y="4768"/>
                  <a:pt x="20321" y="4722"/>
                  <a:pt x="20172" y="4728"/>
                </a:cubicBezTo>
                <a:close/>
                <a:moveTo>
                  <a:pt x="18322" y="6249"/>
                </a:moveTo>
                <a:cubicBezTo>
                  <a:pt x="18306" y="6249"/>
                  <a:pt x="18290" y="6255"/>
                  <a:pt x="18277" y="6266"/>
                </a:cubicBezTo>
                <a:lnTo>
                  <a:pt x="11222" y="12779"/>
                </a:lnTo>
                <a:cubicBezTo>
                  <a:pt x="11198" y="12801"/>
                  <a:pt x="11198" y="12838"/>
                  <a:pt x="11222" y="12861"/>
                </a:cubicBezTo>
                <a:lnTo>
                  <a:pt x="12727" y="14249"/>
                </a:lnTo>
                <a:cubicBezTo>
                  <a:pt x="12751" y="14272"/>
                  <a:pt x="12789" y="14272"/>
                  <a:pt x="12814" y="14249"/>
                </a:cubicBezTo>
                <a:lnTo>
                  <a:pt x="19869" y="7737"/>
                </a:lnTo>
                <a:cubicBezTo>
                  <a:pt x="19893" y="7714"/>
                  <a:pt x="19893" y="7677"/>
                  <a:pt x="19869" y="7655"/>
                </a:cubicBezTo>
                <a:lnTo>
                  <a:pt x="18366" y="6266"/>
                </a:lnTo>
                <a:cubicBezTo>
                  <a:pt x="18354" y="6255"/>
                  <a:pt x="18338" y="6249"/>
                  <a:pt x="18322" y="6249"/>
                </a:cubicBezTo>
                <a:close/>
                <a:moveTo>
                  <a:pt x="10691" y="13419"/>
                </a:moveTo>
                <a:cubicBezTo>
                  <a:pt x="10671" y="13422"/>
                  <a:pt x="10653" y="13432"/>
                  <a:pt x="10644" y="13451"/>
                </a:cubicBezTo>
                <a:lnTo>
                  <a:pt x="9401" y="15879"/>
                </a:lnTo>
                <a:cubicBezTo>
                  <a:pt x="9375" y="15929"/>
                  <a:pt x="9430" y="15979"/>
                  <a:pt x="9483" y="15955"/>
                </a:cubicBezTo>
                <a:lnTo>
                  <a:pt x="12114" y="14808"/>
                </a:lnTo>
                <a:cubicBezTo>
                  <a:pt x="12154" y="14790"/>
                  <a:pt x="12161" y="14741"/>
                  <a:pt x="12130" y="14712"/>
                </a:cubicBezTo>
                <a:lnTo>
                  <a:pt x="10745" y="13434"/>
                </a:lnTo>
                <a:cubicBezTo>
                  <a:pt x="10730" y="13420"/>
                  <a:pt x="10710" y="13416"/>
                  <a:pt x="10691" y="1341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355" name="lecture ppt 1.png" descr="lecture ppt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1708" y="322616"/>
            <a:ext cx="23647068" cy="13070768"/>
          </a:xfrm>
          <a:prstGeom prst="rect">
            <a:avLst/>
          </a:prstGeom>
          <a:ln w="12700">
            <a:miter lim="400000"/>
          </a:ln>
        </p:spPr>
      </p:pic>
      <p:sp>
        <p:nvSpPr>
          <p:cNvPr id="356" name="UNIT 1 - 영작연습"/>
          <p:cNvSpPr txBox="1"/>
          <p:nvPr/>
        </p:nvSpPr>
        <p:spPr>
          <a:xfrm>
            <a:off x="877221" y="1105398"/>
            <a:ext cx="3503431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UNIT 1 - 영작연습</a:t>
            </a:r>
          </a:p>
        </p:txBody>
      </p:sp>
      <p:sp>
        <p:nvSpPr>
          <p:cNvPr id="357" name="2. 나는 10살입니다.…"/>
          <p:cNvSpPr txBox="1"/>
          <p:nvPr/>
        </p:nvSpPr>
        <p:spPr>
          <a:xfrm>
            <a:off x="5547910" y="3693343"/>
            <a:ext cx="6138800" cy="18319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algn="just" defTabSz="457200">
              <a:lnSpc>
                <a:spcPts val="6800"/>
              </a:lnSpc>
              <a:spcBef>
                <a:spcPts val="5600"/>
              </a:spcBef>
              <a:defRPr b="0" sz="4000">
                <a:solidFill>
                  <a:srgbClr val="515152"/>
                </a:solidFill>
                <a:latin typeface="Source Han Sans K Bold"/>
                <a:ea typeface="Source Han Sans K Bold"/>
                <a:cs typeface="Source Han Sans K Bold"/>
                <a:sym typeface="Source Han Sans K Bold"/>
              </a:defRPr>
            </a:pPr>
            <a:r>
              <a:t>2. 나는 10살입니다. </a:t>
            </a:r>
          </a:p>
          <a:p>
            <a:pPr algn="just" defTabSz="457200">
              <a:lnSpc>
                <a:spcPts val="6000"/>
              </a:lnSpc>
              <a:spcBef>
                <a:spcPts val="1700"/>
              </a:spcBef>
              <a:defRPr b="0" sz="4000">
                <a:solidFill>
                  <a:srgbClr val="515152"/>
                </a:solidFill>
                <a:latin typeface="Source Han Sans K Bold"/>
                <a:ea typeface="Source Han Sans K Bold"/>
                <a:cs typeface="Source Han Sans K Bold"/>
                <a:sym typeface="Source Han Sans K Bold"/>
              </a:defRPr>
            </a:pPr>
            <a:r>
              <a:t>     [10 years old / am / I]  </a:t>
            </a:r>
          </a:p>
        </p:txBody>
      </p:sp>
      <p:sp>
        <p:nvSpPr>
          <p:cNvPr id="358" name="선"/>
          <p:cNvSpPr/>
          <p:nvPr/>
        </p:nvSpPr>
        <p:spPr>
          <a:xfrm>
            <a:off x="6174102" y="4477573"/>
            <a:ext cx="894902" cy="1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359" name="타원형"/>
          <p:cNvSpPr/>
          <p:nvPr/>
        </p:nvSpPr>
        <p:spPr>
          <a:xfrm>
            <a:off x="8316945" y="3678353"/>
            <a:ext cx="1488335" cy="811921"/>
          </a:xfrm>
          <a:prstGeom prst="ellips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0" name="선"/>
          <p:cNvSpPr/>
          <p:nvPr/>
        </p:nvSpPr>
        <p:spPr>
          <a:xfrm>
            <a:off x="7333572" y="4477573"/>
            <a:ext cx="894901" cy="1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361" name="I am 10 years old."/>
          <p:cNvSpPr txBox="1"/>
          <p:nvPr/>
        </p:nvSpPr>
        <p:spPr>
          <a:xfrm>
            <a:off x="6918311" y="10474539"/>
            <a:ext cx="4397376" cy="750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4000">
                <a:solidFill>
                  <a:srgbClr val="5E5E5E"/>
                </a:solidFill>
              </a:defRPr>
            </a:lvl1pPr>
          </a:lstStyle>
          <a:p>
            <a:pPr/>
            <a:r>
              <a:t>I am 10 years old.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10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10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2" dur="10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60" grpId="3"/>
      <p:bldP build="whole" bldLvl="1" animBg="1" rev="0" advAuto="0" spid="359" grpId="2"/>
      <p:bldP build="whole" bldLvl="1" animBg="1" rev="0" advAuto="0" spid="358" grpId="1"/>
      <p:bldP build="whole" bldLvl="1" animBg="1" rev="0" advAuto="0" spid="361" grpId="4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선"/>
          <p:cNvSpPr/>
          <p:nvPr/>
        </p:nvSpPr>
        <p:spPr>
          <a:xfrm>
            <a:off x="5461000" y="11201400"/>
            <a:ext cx="15145399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364" name="문서 편집"/>
          <p:cNvSpPr/>
          <p:nvPr/>
        </p:nvSpPr>
        <p:spPr>
          <a:xfrm>
            <a:off x="5462986" y="10100064"/>
            <a:ext cx="894901" cy="972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5" h="21600" fill="norm" stroke="1" extrusionOk="0">
                <a:moveTo>
                  <a:pt x="178" y="0"/>
                </a:moveTo>
                <a:cubicBezTo>
                  <a:pt x="80" y="0"/>
                  <a:pt x="0" y="72"/>
                  <a:pt x="0" y="162"/>
                </a:cubicBezTo>
                <a:lnTo>
                  <a:pt x="0" y="21438"/>
                </a:lnTo>
                <a:cubicBezTo>
                  <a:pt x="0" y="21528"/>
                  <a:pt x="80" y="21600"/>
                  <a:pt x="178" y="21600"/>
                </a:cubicBezTo>
                <a:lnTo>
                  <a:pt x="17891" y="21600"/>
                </a:lnTo>
                <a:cubicBezTo>
                  <a:pt x="17989" y="21600"/>
                  <a:pt x="18069" y="21528"/>
                  <a:pt x="18069" y="21438"/>
                </a:cubicBezTo>
                <a:lnTo>
                  <a:pt x="18069" y="10414"/>
                </a:lnTo>
                <a:lnTo>
                  <a:pt x="13054" y="15043"/>
                </a:lnTo>
                <a:cubicBezTo>
                  <a:pt x="12867" y="15216"/>
                  <a:pt x="12647" y="15358"/>
                  <a:pt x="12407" y="15463"/>
                </a:cubicBezTo>
                <a:lnTo>
                  <a:pt x="8385" y="17111"/>
                </a:lnTo>
                <a:cubicBezTo>
                  <a:pt x="8235" y="17177"/>
                  <a:pt x="8078" y="17032"/>
                  <a:pt x="8149" y="16892"/>
                </a:cubicBezTo>
                <a:lnTo>
                  <a:pt x="9963" y="13105"/>
                </a:lnTo>
                <a:cubicBezTo>
                  <a:pt x="10077" y="12882"/>
                  <a:pt x="10231" y="12679"/>
                  <a:pt x="10420" y="12504"/>
                </a:cubicBezTo>
                <a:lnTo>
                  <a:pt x="17644" y="5837"/>
                </a:lnTo>
                <a:lnTo>
                  <a:pt x="11926" y="5837"/>
                </a:lnTo>
                <a:cubicBezTo>
                  <a:pt x="11828" y="5837"/>
                  <a:pt x="11748" y="5765"/>
                  <a:pt x="11748" y="5674"/>
                </a:cubicBezTo>
                <a:lnTo>
                  <a:pt x="11748" y="58"/>
                </a:lnTo>
                <a:cubicBezTo>
                  <a:pt x="11748" y="26"/>
                  <a:pt x="11720" y="0"/>
                  <a:pt x="11685" y="0"/>
                </a:cubicBezTo>
                <a:lnTo>
                  <a:pt x="178" y="0"/>
                </a:lnTo>
                <a:close/>
                <a:moveTo>
                  <a:pt x="12563" y="86"/>
                </a:moveTo>
                <a:cubicBezTo>
                  <a:pt x="12541" y="94"/>
                  <a:pt x="12525" y="114"/>
                  <a:pt x="12525" y="140"/>
                </a:cubicBezTo>
                <a:lnTo>
                  <a:pt x="12525" y="4958"/>
                </a:lnTo>
                <a:cubicBezTo>
                  <a:pt x="12525" y="5048"/>
                  <a:pt x="12605" y="5120"/>
                  <a:pt x="12703" y="5120"/>
                </a:cubicBezTo>
                <a:lnTo>
                  <a:pt x="17917" y="5120"/>
                </a:lnTo>
                <a:cubicBezTo>
                  <a:pt x="17974" y="5120"/>
                  <a:pt x="18001" y="5058"/>
                  <a:pt x="17962" y="5021"/>
                </a:cubicBezTo>
                <a:lnTo>
                  <a:pt x="12632" y="99"/>
                </a:lnTo>
                <a:cubicBezTo>
                  <a:pt x="12612" y="81"/>
                  <a:pt x="12585" y="78"/>
                  <a:pt x="12563" y="86"/>
                </a:cubicBezTo>
                <a:close/>
                <a:moveTo>
                  <a:pt x="20172" y="4728"/>
                </a:moveTo>
                <a:cubicBezTo>
                  <a:pt x="20023" y="4734"/>
                  <a:pt x="19872" y="4794"/>
                  <a:pt x="19753" y="4903"/>
                </a:cubicBezTo>
                <a:lnTo>
                  <a:pt x="18916" y="5676"/>
                </a:lnTo>
                <a:cubicBezTo>
                  <a:pt x="18892" y="5699"/>
                  <a:pt x="18892" y="5736"/>
                  <a:pt x="18916" y="5758"/>
                </a:cubicBezTo>
                <a:lnTo>
                  <a:pt x="20419" y="7147"/>
                </a:lnTo>
                <a:cubicBezTo>
                  <a:pt x="20443" y="7170"/>
                  <a:pt x="20483" y="7170"/>
                  <a:pt x="20508" y="7147"/>
                </a:cubicBezTo>
                <a:lnTo>
                  <a:pt x="21345" y="6372"/>
                </a:lnTo>
                <a:cubicBezTo>
                  <a:pt x="21583" y="6154"/>
                  <a:pt x="21600" y="5815"/>
                  <a:pt x="21383" y="5615"/>
                </a:cubicBezTo>
                <a:lnTo>
                  <a:pt x="20576" y="4868"/>
                </a:lnTo>
                <a:cubicBezTo>
                  <a:pt x="20468" y="4768"/>
                  <a:pt x="20321" y="4722"/>
                  <a:pt x="20172" y="4728"/>
                </a:cubicBezTo>
                <a:close/>
                <a:moveTo>
                  <a:pt x="18322" y="6249"/>
                </a:moveTo>
                <a:cubicBezTo>
                  <a:pt x="18306" y="6249"/>
                  <a:pt x="18290" y="6255"/>
                  <a:pt x="18277" y="6266"/>
                </a:cubicBezTo>
                <a:lnTo>
                  <a:pt x="11222" y="12779"/>
                </a:lnTo>
                <a:cubicBezTo>
                  <a:pt x="11198" y="12801"/>
                  <a:pt x="11198" y="12838"/>
                  <a:pt x="11222" y="12861"/>
                </a:cubicBezTo>
                <a:lnTo>
                  <a:pt x="12727" y="14249"/>
                </a:lnTo>
                <a:cubicBezTo>
                  <a:pt x="12751" y="14272"/>
                  <a:pt x="12789" y="14272"/>
                  <a:pt x="12814" y="14249"/>
                </a:cubicBezTo>
                <a:lnTo>
                  <a:pt x="19869" y="7737"/>
                </a:lnTo>
                <a:cubicBezTo>
                  <a:pt x="19893" y="7714"/>
                  <a:pt x="19893" y="7677"/>
                  <a:pt x="19869" y="7655"/>
                </a:cubicBezTo>
                <a:lnTo>
                  <a:pt x="18366" y="6266"/>
                </a:lnTo>
                <a:cubicBezTo>
                  <a:pt x="18354" y="6255"/>
                  <a:pt x="18338" y="6249"/>
                  <a:pt x="18322" y="6249"/>
                </a:cubicBezTo>
                <a:close/>
                <a:moveTo>
                  <a:pt x="10691" y="13419"/>
                </a:moveTo>
                <a:cubicBezTo>
                  <a:pt x="10671" y="13422"/>
                  <a:pt x="10653" y="13432"/>
                  <a:pt x="10644" y="13451"/>
                </a:cubicBezTo>
                <a:lnTo>
                  <a:pt x="9401" y="15879"/>
                </a:lnTo>
                <a:cubicBezTo>
                  <a:pt x="9375" y="15929"/>
                  <a:pt x="9430" y="15979"/>
                  <a:pt x="9483" y="15955"/>
                </a:cubicBezTo>
                <a:lnTo>
                  <a:pt x="12114" y="14808"/>
                </a:lnTo>
                <a:cubicBezTo>
                  <a:pt x="12154" y="14790"/>
                  <a:pt x="12161" y="14741"/>
                  <a:pt x="12130" y="14712"/>
                </a:cubicBezTo>
                <a:lnTo>
                  <a:pt x="10745" y="13434"/>
                </a:lnTo>
                <a:cubicBezTo>
                  <a:pt x="10730" y="13420"/>
                  <a:pt x="10710" y="13416"/>
                  <a:pt x="10691" y="1341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365" name="lecture ppt 1.png" descr="lecture ppt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1708" y="322616"/>
            <a:ext cx="23647068" cy="13070768"/>
          </a:xfrm>
          <a:prstGeom prst="rect">
            <a:avLst/>
          </a:prstGeom>
          <a:ln w="12700">
            <a:miter lim="400000"/>
          </a:ln>
        </p:spPr>
      </p:pic>
      <p:sp>
        <p:nvSpPr>
          <p:cNvPr id="366" name="UNIT 1 - 영작연습"/>
          <p:cNvSpPr txBox="1"/>
          <p:nvPr/>
        </p:nvSpPr>
        <p:spPr>
          <a:xfrm>
            <a:off x="877221" y="1105398"/>
            <a:ext cx="3503431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UNIT 1 - 영작연습</a:t>
            </a:r>
          </a:p>
        </p:txBody>
      </p:sp>
      <p:sp>
        <p:nvSpPr>
          <p:cNvPr id="367" name="3. 나는 미술과 음악을 좋아합니다.…"/>
          <p:cNvSpPr txBox="1"/>
          <p:nvPr/>
        </p:nvSpPr>
        <p:spPr>
          <a:xfrm>
            <a:off x="5473810" y="3733346"/>
            <a:ext cx="7437248" cy="1857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algn="just" defTabSz="457200">
              <a:lnSpc>
                <a:spcPts val="6800"/>
              </a:lnSpc>
              <a:spcBef>
                <a:spcPts val="5600"/>
              </a:spcBef>
              <a:defRPr b="0" sz="4000">
                <a:solidFill>
                  <a:srgbClr val="515152"/>
                </a:solidFill>
                <a:latin typeface="Source Han Sans K Bold"/>
                <a:ea typeface="Source Han Sans K Bold"/>
                <a:cs typeface="Source Han Sans K Bold"/>
                <a:sym typeface="Source Han Sans K Bold"/>
              </a:defRPr>
            </a:pPr>
            <a:r>
              <a:t>3. 나는 미술과 음악을 좋아합니다. </a:t>
            </a:r>
          </a:p>
          <a:p>
            <a:pPr algn="just" defTabSz="457200">
              <a:lnSpc>
                <a:spcPts val="6000"/>
              </a:lnSpc>
              <a:spcBef>
                <a:spcPts val="1900"/>
              </a:spcBef>
              <a:defRPr b="0" sz="4000">
                <a:solidFill>
                  <a:srgbClr val="515152"/>
                </a:solidFill>
                <a:latin typeface="Source Han Sans K Bold"/>
                <a:ea typeface="Source Han Sans K Bold"/>
                <a:cs typeface="Source Han Sans K Bold"/>
                <a:sym typeface="Source Han Sans K Bold"/>
              </a:defRPr>
            </a:pPr>
            <a:r>
              <a:t>     [I / art and music / like] </a:t>
            </a:r>
          </a:p>
        </p:txBody>
      </p:sp>
      <p:sp>
        <p:nvSpPr>
          <p:cNvPr id="368" name="선"/>
          <p:cNvSpPr/>
          <p:nvPr/>
        </p:nvSpPr>
        <p:spPr>
          <a:xfrm>
            <a:off x="6089229" y="4528373"/>
            <a:ext cx="894901" cy="1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369" name="타원형"/>
          <p:cNvSpPr/>
          <p:nvPr/>
        </p:nvSpPr>
        <p:spPr>
          <a:xfrm>
            <a:off x="10203059" y="3742037"/>
            <a:ext cx="2346878" cy="818508"/>
          </a:xfrm>
          <a:prstGeom prst="ellips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0" name="선"/>
          <p:cNvSpPr/>
          <p:nvPr/>
        </p:nvSpPr>
        <p:spPr>
          <a:xfrm>
            <a:off x="7210599" y="4528373"/>
            <a:ext cx="2981692" cy="1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371" name="I like art and music."/>
          <p:cNvSpPr txBox="1"/>
          <p:nvPr/>
        </p:nvSpPr>
        <p:spPr>
          <a:xfrm>
            <a:off x="6749906" y="10439404"/>
            <a:ext cx="4885056" cy="750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sz="4000">
                <a:solidFill>
                  <a:srgbClr val="5E5E5E"/>
                </a:solidFill>
              </a:defRPr>
            </a:lvl1pPr>
          </a:lstStyle>
          <a:p>
            <a:pPr/>
            <a:r>
              <a:t>I like art and music.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10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10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2" dur="10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0" grpId="3"/>
      <p:bldP build="whole" bldLvl="1" animBg="1" rev="0" advAuto="0" spid="371" grpId="4"/>
      <p:bldP build="whole" bldLvl="1" animBg="1" rev="0" advAuto="0" spid="368" grpId="1"/>
      <p:bldP build="whole" bldLvl="1" animBg="1" rev="0" advAuto="0" spid="369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선"/>
          <p:cNvSpPr/>
          <p:nvPr/>
        </p:nvSpPr>
        <p:spPr>
          <a:xfrm>
            <a:off x="5461000" y="11201400"/>
            <a:ext cx="15145399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374" name="문서 편집"/>
          <p:cNvSpPr/>
          <p:nvPr/>
        </p:nvSpPr>
        <p:spPr>
          <a:xfrm>
            <a:off x="5462986" y="10100064"/>
            <a:ext cx="894901" cy="972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5" h="21600" fill="norm" stroke="1" extrusionOk="0">
                <a:moveTo>
                  <a:pt x="178" y="0"/>
                </a:moveTo>
                <a:cubicBezTo>
                  <a:pt x="80" y="0"/>
                  <a:pt x="0" y="72"/>
                  <a:pt x="0" y="162"/>
                </a:cubicBezTo>
                <a:lnTo>
                  <a:pt x="0" y="21438"/>
                </a:lnTo>
                <a:cubicBezTo>
                  <a:pt x="0" y="21528"/>
                  <a:pt x="80" y="21600"/>
                  <a:pt x="178" y="21600"/>
                </a:cubicBezTo>
                <a:lnTo>
                  <a:pt x="17891" y="21600"/>
                </a:lnTo>
                <a:cubicBezTo>
                  <a:pt x="17989" y="21600"/>
                  <a:pt x="18069" y="21528"/>
                  <a:pt x="18069" y="21438"/>
                </a:cubicBezTo>
                <a:lnTo>
                  <a:pt x="18069" y="10414"/>
                </a:lnTo>
                <a:lnTo>
                  <a:pt x="13054" y="15043"/>
                </a:lnTo>
                <a:cubicBezTo>
                  <a:pt x="12867" y="15216"/>
                  <a:pt x="12647" y="15358"/>
                  <a:pt x="12407" y="15463"/>
                </a:cubicBezTo>
                <a:lnTo>
                  <a:pt x="8385" y="17111"/>
                </a:lnTo>
                <a:cubicBezTo>
                  <a:pt x="8235" y="17177"/>
                  <a:pt x="8078" y="17032"/>
                  <a:pt x="8149" y="16892"/>
                </a:cubicBezTo>
                <a:lnTo>
                  <a:pt x="9963" y="13105"/>
                </a:lnTo>
                <a:cubicBezTo>
                  <a:pt x="10077" y="12882"/>
                  <a:pt x="10231" y="12679"/>
                  <a:pt x="10420" y="12504"/>
                </a:cubicBezTo>
                <a:lnTo>
                  <a:pt x="17644" y="5837"/>
                </a:lnTo>
                <a:lnTo>
                  <a:pt x="11926" y="5837"/>
                </a:lnTo>
                <a:cubicBezTo>
                  <a:pt x="11828" y="5837"/>
                  <a:pt x="11748" y="5765"/>
                  <a:pt x="11748" y="5674"/>
                </a:cubicBezTo>
                <a:lnTo>
                  <a:pt x="11748" y="58"/>
                </a:lnTo>
                <a:cubicBezTo>
                  <a:pt x="11748" y="26"/>
                  <a:pt x="11720" y="0"/>
                  <a:pt x="11685" y="0"/>
                </a:cubicBezTo>
                <a:lnTo>
                  <a:pt x="178" y="0"/>
                </a:lnTo>
                <a:close/>
                <a:moveTo>
                  <a:pt x="12563" y="86"/>
                </a:moveTo>
                <a:cubicBezTo>
                  <a:pt x="12541" y="94"/>
                  <a:pt x="12525" y="114"/>
                  <a:pt x="12525" y="140"/>
                </a:cubicBezTo>
                <a:lnTo>
                  <a:pt x="12525" y="4958"/>
                </a:lnTo>
                <a:cubicBezTo>
                  <a:pt x="12525" y="5048"/>
                  <a:pt x="12605" y="5120"/>
                  <a:pt x="12703" y="5120"/>
                </a:cubicBezTo>
                <a:lnTo>
                  <a:pt x="17917" y="5120"/>
                </a:lnTo>
                <a:cubicBezTo>
                  <a:pt x="17974" y="5120"/>
                  <a:pt x="18001" y="5058"/>
                  <a:pt x="17962" y="5021"/>
                </a:cubicBezTo>
                <a:lnTo>
                  <a:pt x="12632" y="99"/>
                </a:lnTo>
                <a:cubicBezTo>
                  <a:pt x="12612" y="81"/>
                  <a:pt x="12585" y="78"/>
                  <a:pt x="12563" y="86"/>
                </a:cubicBezTo>
                <a:close/>
                <a:moveTo>
                  <a:pt x="20172" y="4728"/>
                </a:moveTo>
                <a:cubicBezTo>
                  <a:pt x="20023" y="4734"/>
                  <a:pt x="19872" y="4794"/>
                  <a:pt x="19753" y="4903"/>
                </a:cubicBezTo>
                <a:lnTo>
                  <a:pt x="18916" y="5676"/>
                </a:lnTo>
                <a:cubicBezTo>
                  <a:pt x="18892" y="5699"/>
                  <a:pt x="18892" y="5736"/>
                  <a:pt x="18916" y="5758"/>
                </a:cubicBezTo>
                <a:lnTo>
                  <a:pt x="20419" y="7147"/>
                </a:lnTo>
                <a:cubicBezTo>
                  <a:pt x="20443" y="7170"/>
                  <a:pt x="20483" y="7170"/>
                  <a:pt x="20508" y="7147"/>
                </a:cubicBezTo>
                <a:lnTo>
                  <a:pt x="21345" y="6372"/>
                </a:lnTo>
                <a:cubicBezTo>
                  <a:pt x="21583" y="6154"/>
                  <a:pt x="21600" y="5815"/>
                  <a:pt x="21383" y="5615"/>
                </a:cubicBezTo>
                <a:lnTo>
                  <a:pt x="20576" y="4868"/>
                </a:lnTo>
                <a:cubicBezTo>
                  <a:pt x="20468" y="4768"/>
                  <a:pt x="20321" y="4722"/>
                  <a:pt x="20172" y="4728"/>
                </a:cubicBezTo>
                <a:close/>
                <a:moveTo>
                  <a:pt x="18322" y="6249"/>
                </a:moveTo>
                <a:cubicBezTo>
                  <a:pt x="18306" y="6249"/>
                  <a:pt x="18290" y="6255"/>
                  <a:pt x="18277" y="6266"/>
                </a:cubicBezTo>
                <a:lnTo>
                  <a:pt x="11222" y="12779"/>
                </a:lnTo>
                <a:cubicBezTo>
                  <a:pt x="11198" y="12801"/>
                  <a:pt x="11198" y="12838"/>
                  <a:pt x="11222" y="12861"/>
                </a:cubicBezTo>
                <a:lnTo>
                  <a:pt x="12727" y="14249"/>
                </a:lnTo>
                <a:cubicBezTo>
                  <a:pt x="12751" y="14272"/>
                  <a:pt x="12789" y="14272"/>
                  <a:pt x="12814" y="14249"/>
                </a:cubicBezTo>
                <a:lnTo>
                  <a:pt x="19869" y="7737"/>
                </a:lnTo>
                <a:cubicBezTo>
                  <a:pt x="19893" y="7714"/>
                  <a:pt x="19893" y="7677"/>
                  <a:pt x="19869" y="7655"/>
                </a:cubicBezTo>
                <a:lnTo>
                  <a:pt x="18366" y="6266"/>
                </a:lnTo>
                <a:cubicBezTo>
                  <a:pt x="18354" y="6255"/>
                  <a:pt x="18338" y="6249"/>
                  <a:pt x="18322" y="6249"/>
                </a:cubicBezTo>
                <a:close/>
                <a:moveTo>
                  <a:pt x="10691" y="13419"/>
                </a:moveTo>
                <a:cubicBezTo>
                  <a:pt x="10671" y="13422"/>
                  <a:pt x="10653" y="13432"/>
                  <a:pt x="10644" y="13451"/>
                </a:cubicBezTo>
                <a:lnTo>
                  <a:pt x="9401" y="15879"/>
                </a:lnTo>
                <a:cubicBezTo>
                  <a:pt x="9375" y="15929"/>
                  <a:pt x="9430" y="15979"/>
                  <a:pt x="9483" y="15955"/>
                </a:cubicBezTo>
                <a:lnTo>
                  <a:pt x="12114" y="14808"/>
                </a:lnTo>
                <a:cubicBezTo>
                  <a:pt x="12154" y="14790"/>
                  <a:pt x="12161" y="14741"/>
                  <a:pt x="12130" y="14712"/>
                </a:cubicBezTo>
                <a:lnTo>
                  <a:pt x="10745" y="13434"/>
                </a:lnTo>
                <a:cubicBezTo>
                  <a:pt x="10730" y="13420"/>
                  <a:pt x="10710" y="13416"/>
                  <a:pt x="10691" y="1341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375" name="lecture ppt 1.png" descr="lecture ppt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1708" y="322616"/>
            <a:ext cx="23647068" cy="13070768"/>
          </a:xfrm>
          <a:prstGeom prst="rect">
            <a:avLst/>
          </a:prstGeom>
          <a:ln w="12700">
            <a:miter lim="400000"/>
          </a:ln>
        </p:spPr>
      </p:pic>
      <p:sp>
        <p:nvSpPr>
          <p:cNvPr id="376" name="UNIT 1 - 영작연습"/>
          <p:cNvSpPr txBox="1"/>
          <p:nvPr/>
        </p:nvSpPr>
        <p:spPr>
          <a:xfrm>
            <a:off x="877221" y="1105398"/>
            <a:ext cx="3503431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UNIT 1 - 영작연습</a:t>
            </a:r>
          </a:p>
        </p:txBody>
      </p:sp>
      <p:sp>
        <p:nvSpPr>
          <p:cNvPr id="377" name="4. 나는 축구를 하고 숨바꼭질을 합니다.…"/>
          <p:cNvSpPr txBox="1"/>
          <p:nvPr/>
        </p:nvSpPr>
        <p:spPr>
          <a:xfrm>
            <a:off x="5597817" y="3517666"/>
            <a:ext cx="10373996" cy="18319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algn="just" defTabSz="457200">
              <a:lnSpc>
                <a:spcPts val="6800"/>
              </a:lnSpc>
              <a:spcBef>
                <a:spcPts val="5600"/>
              </a:spcBef>
              <a:defRPr b="0" sz="4000">
                <a:solidFill>
                  <a:srgbClr val="515152"/>
                </a:solidFill>
                <a:latin typeface="Source Han Sans K Bold"/>
                <a:ea typeface="Source Han Sans K Bold"/>
                <a:cs typeface="Source Han Sans K Bold"/>
                <a:sym typeface="Source Han Sans K Bold"/>
              </a:defRPr>
            </a:pPr>
            <a:r>
              <a:t>4. 나는 축구를 하고 숨바꼭질을 합니다. </a:t>
            </a:r>
          </a:p>
          <a:p>
            <a:pPr algn="just" defTabSz="457200">
              <a:lnSpc>
                <a:spcPts val="6000"/>
              </a:lnSpc>
              <a:spcBef>
                <a:spcPts val="1700"/>
              </a:spcBef>
              <a:defRPr b="0" sz="4000">
                <a:solidFill>
                  <a:srgbClr val="515152"/>
                </a:solidFill>
                <a:latin typeface="Source Han Sans K Bold"/>
                <a:ea typeface="Source Han Sans K Bold"/>
                <a:cs typeface="Source Han Sans K Bold"/>
                <a:sym typeface="Source Han Sans K Bold"/>
              </a:defRPr>
            </a:pPr>
            <a:r>
              <a:t>     [and hide-and-seek / I / football / play] </a:t>
            </a:r>
          </a:p>
        </p:txBody>
      </p:sp>
      <p:sp>
        <p:nvSpPr>
          <p:cNvPr id="378" name="선"/>
          <p:cNvSpPr/>
          <p:nvPr/>
        </p:nvSpPr>
        <p:spPr>
          <a:xfrm>
            <a:off x="6240567" y="4299993"/>
            <a:ext cx="894901" cy="1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379" name="타원형"/>
          <p:cNvSpPr/>
          <p:nvPr/>
        </p:nvSpPr>
        <p:spPr>
          <a:xfrm>
            <a:off x="8720733" y="3579927"/>
            <a:ext cx="1099995" cy="770648"/>
          </a:xfrm>
          <a:prstGeom prst="ellips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80" name="선"/>
          <p:cNvSpPr/>
          <p:nvPr/>
        </p:nvSpPr>
        <p:spPr>
          <a:xfrm>
            <a:off x="7391425" y="4299993"/>
            <a:ext cx="1365143" cy="1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381" name="타원형"/>
          <p:cNvSpPr/>
          <p:nvPr/>
        </p:nvSpPr>
        <p:spPr>
          <a:xfrm>
            <a:off x="9798567" y="3491266"/>
            <a:ext cx="4020228" cy="878998"/>
          </a:xfrm>
          <a:prstGeom prst="ellips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82" name="I play football and hide-and-seek."/>
          <p:cNvSpPr txBox="1"/>
          <p:nvPr/>
        </p:nvSpPr>
        <p:spPr>
          <a:xfrm>
            <a:off x="6663347" y="10404268"/>
            <a:ext cx="8242936" cy="750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sz="4000">
                <a:solidFill>
                  <a:srgbClr val="5E5E5E"/>
                </a:solidFill>
              </a:defRPr>
            </a:lvl1pPr>
          </a:lstStyle>
          <a:p>
            <a:pPr/>
            <a:r>
              <a:t>I play football and hide-and-seek.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10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10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2" dur="10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7" dur="10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80" grpId="3"/>
      <p:bldP build="whole" bldLvl="1" animBg="1" rev="0" advAuto="0" spid="379" grpId="2"/>
      <p:bldP build="whole" bldLvl="1" animBg="1" rev="0" advAuto="0" spid="382" grpId="5"/>
      <p:bldP build="whole" bldLvl="1" animBg="1" rev="0" advAuto="0" spid="378" grpId="1"/>
      <p:bldP build="whole" bldLvl="1" animBg="1" rev="0" advAuto="0" spid="381" grpId="4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선"/>
          <p:cNvSpPr/>
          <p:nvPr/>
        </p:nvSpPr>
        <p:spPr>
          <a:xfrm>
            <a:off x="5461000" y="11201400"/>
            <a:ext cx="15145399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385" name="문서 편집"/>
          <p:cNvSpPr/>
          <p:nvPr/>
        </p:nvSpPr>
        <p:spPr>
          <a:xfrm>
            <a:off x="5462986" y="10100064"/>
            <a:ext cx="894901" cy="972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5" h="21600" fill="norm" stroke="1" extrusionOk="0">
                <a:moveTo>
                  <a:pt x="178" y="0"/>
                </a:moveTo>
                <a:cubicBezTo>
                  <a:pt x="80" y="0"/>
                  <a:pt x="0" y="72"/>
                  <a:pt x="0" y="162"/>
                </a:cubicBezTo>
                <a:lnTo>
                  <a:pt x="0" y="21438"/>
                </a:lnTo>
                <a:cubicBezTo>
                  <a:pt x="0" y="21528"/>
                  <a:pt x="80" y="21600"/>
                  <a:pt x="178" y="21600"/>
                </a:cubicBezTo>
                <a:lnTo>
                  <a:pt x="17891" y="21600"/>
                </a:lnTo>
                <a:cubicBezTo>
                  <a:pt x="17989" y="21600"/>
                  <a:pt x="18069" y="21528"/>
                  <a:pt x="18069" y="21438"/>
                </a:cubicBezTo>
                <a:lnTo>
                  <a:pt x="18069" y="10414"/>
                </a:lnTo>
                <a:lnTo>
                  <a:pt x="13054" y="15043"/>
                </a:lnTo>
                <a:cubicBezTo>
                  <a:pt x="12867" y="15216"/>
                  <a:pt x="12647" y="15358"/>
                  <a:pt x="12407" y="15463"/>
                </a:cubicBezTo>
                <a:lnTo>
                  <a:pt x="8385" y="17111"/>
                </a:lnTo>
                <a:cubicBezTo>
                  <a:pt x="8235" y="17177"/>
                  <a:pt x="8078" y="17032"/>
                  <a:pt x="8149" y="16892"/>
                </a:cubicBezTo>
                <a:lnTo>
                  <a:pt x="9963" y="13105"/>
                </a:lnTo>
                <a:cubicBezTo>
                  <a:pt x="10077" y="12882"/>
                  <a:pt x="10231" y="12679"/>
                  <a:pt x="10420" y="12504"/>
                </a:cubicBezTo>
                <a:lnTo>
                  <a:pt x="17644" y="5837"/>
                </a:lnTo>
                <a:lnTo>
                  <a:pt x="11926" y="5837"/>
                </a:lnTo>
                <a:cubicBezTo>
                  <a:pt x="11828" y="5837"/>
                  <a:pt x="11748" y="5765"/>
                  <a:pt x="11748" y="5674"/>
                </a:cubicBezTo>
                <a:lnTo>
                  <a:pt x="11748" y="58"/>
                </a:lnTo>
                <a:cubicBezTo>
                  <a:pt x="11748" y="26"/>
                  <a:pt x="11720" y="0"/>
                  <a:pt x="11685" y="0"/>
                </a:cubicBezTo>
                <a:lnTo>
                  <a:pt x="178" y="0"/>
                </a:lnTo>
                <a:close/>
                <a:moveTo>
                  <a:pt x="12563" y="86"/>
                </a:moveTo>
                <a:cubicBezTo>
                  <a:pt x="12541" y="94"/>
                  <a:pt x="12525" y="114"/>
                  <a:pt x="12525" y="140"/>
                </a:cubicBezTo>
                <a:lnTo>
                  <a:pt x="12525" y="4958"/>
                </a:lnTo>
                <a:cubicBezTo>
                  <a:pt x="12525" y="5048"/>
                  <a:pt x="12605" y="5120"/>
                  <a:pt x="12703" y="5120"/>
                </a:cubicBezTo>
                <a:lnTo>
                  <a:pt x="17917" y="5120"/>
                </a:lnTo>
                <a:cubicBezTo>
                  <a:pt x="17974" y="5120"/>
                  <a:pt x="18001" y="5058"/>
                  <a:pt x="17962" y="5021"/>
                </a:cubicBezTo>
                <a:lnTo>
                  <a:pt x="12632" y="99"/>
                </a:lnTo>
                <a:cubicBezTo>
                  <a:pt x="12612" y="81"/>
                  <a:pt x="12585" y="78"/>
                  <a:pt x="12563" y="86"/>
                </a:cubicBezTo>
                <a:close/>
                <a:moveTo>
                  <a:pt x="20172" y="4728"/>
                </a:moveTo>
                <a:cubicBezTo>
                  <a:pt x="20023" y="4734"/>
                  <a:pt x="19872" y="4794"/>
                  <a:pt x="19753" y="4903"/>
                </a:cubicBezTo>
                <a:lnTo>
                  <a:pt x="18916" y="5676"/>
                </a:lnTo>
                <a:cubicBezTo>
                  <a:pt x="18892" y="5699"/>
                  <a:pt x="18892" y="5736"/>
                  <a:pt x="18916" y="5758"/>
                </a:cubicBezTo>
                <a:lnTo>
                  <a:pt x="20419" y="7147"/>
                </a:lnTo>
                <a:cubicBezTo>
                  <a:pt x="20443" y="7170"/>
                  <a:pt x="20483" y="7170"/>
                  <a:pt x="20508" y="7147"/>
                </a:cubicBezTo>
                <a:lnTo>
                  <a:pt x="21345" y="6372"/>
                </a:lnTo>
                <a:cubicBezTo>
                  <a:pt x="21583" y="6154"/>
                  <a:pt x="21600" y="5815"/>
                  <a:pt x="21383" y="5615"/>
                </a:cubicBezTo>
                <a:lnTo>
                  <a:pt x="20576" y="4868"/>
                </a:lnTo>
                <a:cubicBezTo>
                  <a:pt x="20468" y="4768"/>
                  <a:pt x="20321" y="4722"/>
                  <a:pt x="20172" y="4728"/>
                </a:cubicBezTo>
                <a:close/>
                <a:moveTo>
                  <a:pt x="18322" y="6249"/>
                </a:moveTo>
                <a:cubicBezTo>
                  <a:pt x="18306" y="6249"/>
                  <a:pt x="18290" y="6255"/>
                  <a:pt x="18277" y="6266"/>
                </a:cubicBezTo>
                <a:lnTo>
                  <a:pt x="11222" y="12779"/>
                </a:lnTo>
                <a:cubicBezTo>
                  <a:pt x="11198" y="12801"/>
                  <a:pt x="11198" y="12838"/>
                  <a:pt x="11222" y="12861"/>
                </a:cubicBezTo>
                <a:lnTo>
                  <a:pt x="12727" y="14249"/>
                </a:lnTo>
                <a:cubicBezTo>
                  <a:pt x="12751" y="14272"/>
                  <a:pt x="12789" y="14272"/>
                  <a:pt x="12814" y="14249"/>
                </a:cubicBezTo>
                <a:lnTo>
                  <a:pt x="19869" y="7737"/>
                </a:lnTo>
                <a:cubicBezTo>
                  <a:pt x="19893" y="7714"/>
                  <a:pt x="19893" y="7677"/>
                  <a:pt x="19869" y="7655"/>
                </a:cubicBezTo>
                <a:lnTo>
                  <a:pt x="18366" y="6266"/>
                </a:lnTo>
                <a:cubicBezTo>
                  <a:pt x="18354" y="6255"/>
                  <a:pt x="18338" y="6249"/>
                  <a:pt x="18322" y="6249"/>
                </a:cubicBezTo>
                <a:close/>
                <a:moveTo>
                  <a:pt x="10691" y="13419"/>
                </a:moveTo>
                <a:cubicBezTo>
                  <a:pt x="10671" y="13422"/>
                  <a:pt x="10653" y="13432"/>
                  <a:pt x="10644" y="13451"/>
                </a:cubicBezTo>
                <a:lnTo>
                  <a:pt x="9401" y="15879"/>
                </a:lnTo>
                <a:cubicBezTo>
                  <a:pt x="9375" y="15929"/>
                  <a:pt x="9430" y="15979"/>
                  <a:pt x="9483" y="15955"/>
                </a:cubicBezTo>
                <a:lnTo>
                  <a:pt x="12114" y="14808"/>
                </a:lnTo>
                <a:cubicBezTo>
                  <a:pt x="12154" y="14790"/>
                  <a:pt x="12161" y="14741"/>
                  <a:pt x="12130" y="14712"/>
                </a:cubicBezTo>
                <a:lnTo>
                  <a:pt x="10745" y="13434"/>
                </a:lnTo>
                <a:cubicBezTo>
                  <a:pt x="10730" y="13420"/>
                  <a:pt x="10710" y="13416"/>
                  <a:pt x="10691" y="1341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386" name="lecture ppt 1.png" descr="lecture ppt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1708" y="322616"/>
            <a:ext cx="23647068" cy="13070768"/>
          </a:xfrm>
          <a:prstGeom prst="rect">
            <a:avLst/>
          </a:prstGeom>
          <a:ln w="12700">
            <a:miter lim="400000"/>
          </a:ln>
        </p:spPr>
      </p:pic>
      <p:sp>
        <p:nvSpPr>
          <p:cNvPr id="387" name="UNIT 1 - 영작연습"/>
          <p:cNvSpPr txBox="1"/>
          <p:nvPr/>
        </p:nvSpPr>
        <p:spPr>
          <a:xfrm>
            <a:off x="877221" y="1105398"/>
            <a:ext cx="3503431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UNIT 1 - 영작연습</a:t>
            </a:r>
          </a:p>
        </p:txBody>
      </p:sp>
      <p:sp>
        <p:nvSpPr>
          <p:cNvPr id="388" name="5. 나는 친구들을 좋아하고, 그들도 나를 좋아합니다.…"/>
          <p:cNvSpPr txBox="1"/>
          <p:nvPr/>
        </p:nvSpPr>
        <p:spPr>
          <a:xfrm>
            <a:off x="5495113" y="3487398"/>
            <a:ext cx="11104500" cy="1857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algn="just" defTabSz="457200">
              <a:lnSpc>
                <a:spcPts val="6800"/>
              </a:lnSpc>
              <a:spcBef>
                <a:spcPts val="5600"/>
              </a:spcBef>
              <a:defRPr b="0" sz="4000">
                <a:solidFill>
                  <a:srgbClr val="515152"/>
                </a:solidFill>
                <a:latin typeface="Source Han Sans K Bold"/>
                <a:ea typeface="Source Han Sans K Bold"/>
                <a:cs typeface="Source Han Sans K Bold"/>
                <a:sym typeface="Source Han Sans K Bold"/>
              </a:defRPr>
            </a:pPr>
            <a:r>
              <a:t>5. 나는 친구들을 좋아하고, 그들도 나를 좋아합니다. </a:t>
            </a:r>
          </a:p>
          <a:p>
            <a:pPr algn="just" defTabSz="457200">
              <a:lnSpc>
                <a:spcPts val="6000"/>
              </a:lnSpc>
              <a:spcBef>
                <a:spcPts val="1900"/>
              </a:spcBef>
              <a:defRPr b="0" sz="4000">
                <a:solidFill>
                  <a:srgbClr val="515152"/>
                </a:solidFill>
                <a:latin typeface="Source Han Sans K Bold"/>
                <a:ea typeface="Source Han Sans K Bold"/>
                <a:cs typeface="Source Han Sans K Bold"/>
                <a:sym typeface="Source Han Sans K Bold"/>
              </a:defRPr>
            </a:pPr>
            <a:r>
              <a:t>     [like / I / my friends / like / and they / me] </a:t>
            </a:r>
          </a:p>
        </p:txBody>
      </p:sp>
      <p:sp>
        <p:nvSpPr>
          <p:cNvPr id="389" name="선"/>
          <p:cNvSpPr/>
          <p:nvPr/>
        </p:nvSpPr>
        <p:spPr>
          <a:xfrm>
            <a:off x="6011967" y="4299993"/>
            <a:ext cx="894901" cy="1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390" name="타원형"/>
          <p:cNvSpPr/>
          <p:nvPr/>
        </p:nvSpPr>
        <p:spPr>
          <a:xfrm>
            <a:off x="9127746" y="3540370"/>
            <a:ext cx="1931351" cy="774227"/>
          </a:xfrm>
          <a:prstGeom prst="ellips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91" name="선"/>
          <p:cNvSpPr/>
          <p:nvPr/>
        </p:nvSpPr>
        <p:spPr>
          <a:xfrm>
            <a:off x="7198139" y="4299993"/>
            <a:ext cx="1969451" cy="1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392" name="선"/>
          <p:cNvSpPr/>
          <p:nvPr/>
        </p:nvSpPr>
        <p:spPr>
          <a:xfrm>
            <a:off x="11393654" y="4299993"/>
            <a:ext cx="1197415" cy="1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393" name="타원형"/>
          <p:cNvSpPr/>
          <p:nvPr/>
        </p:nvSpPr>
        <p:spPr>
          <a:xfrm>
            <a:off x="13751642" y="3491395"/>
            <a:ext cx="2657778" cy="774227"/>
          </a:xfrm>
          <a:prstGeom prst="ellips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94" name="선"/>
          <p:cNvSpPr/>
          <p:nvPr/>
        </p:nvSpPr>
        <p:spPr>
          <a:xfrm>
            <a:off x="12906576" y="4299993"/>
            <a:ext cx="894901" cy="1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395" name="I like my friends and they like me."/>
          <p:cNvSpPr txBox="1"/>
          <p:nvPr/>
        </p:nvSpPr>
        <p:spPr>
          <a:xfrm>
            <a:off x="6940373" y="10404268"/>
            <a:ext cx="8213980" cy="750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sz="4000">
                <a:solidFill>
                  <a:srgbClr val="5E5E5E"/>
                </a:solidFill>
              </a:defRPr>
            </a:lvl1pPr>
          </a:lstStyle>
          <a:p>
            <a:pPr/>
            <a:r>
              <a:t>I like my friends and they like me.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10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10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2" dur="10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7" dur="10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2" dur="10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8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7" dur="1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89" grpId="1"/>
      <p:bldP build="whole" bldLvl="1" animBg="1" rev="0" advAuto="0" spid="394" grpId="6"/>
      <p:bldP build="whole" bldLvl="1" animBg="1" rev="0" advAuto="0" spid="391" grpId="3"/>
      <p:bldP build="whole" bldLvl="1" animBg="1" rev="0" advAuto="0" spid="392" grpId="4"/>
      <p:bldP build="whole" bldLvl="1" animBg="1" rev="0" advAuto="0" spid="393" grpId="5"/>
      <p:bldP build="whole" bldLvl="1" animBg="1" rev="0" advAuto="0" spid="395" grpId="7"/>
      <p:bldP build="whole" bldLvl="1" animBg="1" rev="0" advAuto="0" spid="390" grpId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선"/>
          <p:cNvSpPr/>
          <p:nvPr/>
        </p:nvSpPr>
        <p:spPr>
          <a:xfrm>
            <a:off x="5461000" y="11201400"/>
            <a:ext cx="15145399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398" name="문서 편집"/>
          <p:cNvSpPr/>
          <p:nvPr/>
        </p:nvSpPr>
        <p:spPr>
          <a:xfrm>
            <a:off x="5462986" y="10100064"/>
            <a:ext cx="894901" cy="972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5" h="21600" fill="norm" stroke="1" extrusionOk="0">
                <a:moveTo>
                  <a:pt x="178" y="0"/>
                </a:moveTo>
                <a:cubicBezTo>
                  <a:pt x="80" y="0"/>
                  <a:pt x="0" y="72"/>
                  <a:pt x="0" y="162"/>
                </a:cubicBezTo>
                <a:lnTo>
                  <a:pt x="0" y="21438"/>
                </a:lnTo>
                <a:cubicBezTo>
                  <a:pt x="0" y="21528"/>
                  <a:pt x="80" y="21600"/>
                  <a:pt x="178" y="21600"/>
                </a:cubicBezTo>
                <a:lnTo>
                  <a:pt x="17891" y="21600"/>
                </a:lnTo>
                <a:cubicBezTo>
                  <a:pt x="17989" y="21600"/>
                  <a:pt x="18069" y="21528"/>
                  <a:pt x="18069" y="21438"/>
                </a:cubicBezTo>
                <a:lnTo>
                  <a:pt x="18069" y="10414"/>
                </a:lnTo>
                <a:lnTo>
                  <a:pt x="13054" y="15043"/>
                </a:lnTo>
                <a:cubicBezTo>
                  <a:pt x="12867" y="15216"/>
                  <a:pt x="12647" y="15358"/>
                  <a:pt x="12407" y="15463"/>
                </a:cubicBezTo>
                <a:lnTo>
                  <a:pt x="8385" y="17111"/>
                </a:lnTo>
                <a:cubicBezTo>
                  <a:pt x="8235" y="17177"/>
                  <a:pt x="8078" y="17032"/>
                  <a:pt x="8149" y="16892"/>
                </a:cubicBezTo>
                <a:lnTo>
                  <a:pt x="9963" y="13105"/>
                </a:lnTo>
                <a:cubicBezTo>
                  <a:pt x="10077" y="12882"/>
                  <a:pt x="10231" y="12679"/>
                  <a:pt x="10420" y="12504"/>
                </a:cubicBezTo>
                <a:lnTo>
                  <a:pt x="17644" y="5837"/>
                </a:lnTo>
                <a:lnTo>
                  <a:pt x="11926" y="5837"/>
                </a:lnTo>
                <a:cubicBezTo>
                  <a:pt x="11828" y="5837"/>
                  <a:pt x="11748" y="5765"/>
                  <a:pt x="11748" y="5674"/>
                </a:cubicBezTo>
                <a:lnTo>
                  <a:pt x="11748" y="58"/>
                </a:lnTo>
                <a:cubicBezTo>
                  <a:pt x="11748" y="26"/>
                  <a:pt x="11720" y="0"/>
                  <a:pt x="11685" y="0"/>
                </a:cubicBezTo>
                <a:lnTo>
                  <a:pt x="178" y="0"/>
                </a:lnTo>
                <a:close/>
                <a:moveTo>
                  <a:pt x="12563" y="86"/>
                </a:moveTo>
                <a:cubicBezTo>
                  <a:pt x="12541" y="94"/>
                  <a:pt x="12525" y="114"/>
                  <a:pt x="12525" y="140"/>
                </a:cubicBezTo>
                <a:lnTo>
                  <a:pt x="12525" y="4958"/>
                </a:lnTo>
                <a:cubicBezTo>
                  <a:pt x="12525" y="5048"/>
                  <a:pt x="12605" y="5120"/>
                  <a:pt x="12703" y="5120"/>
                </a:cubicBezTo>
                <a:lnTo>
                  <a:pt x="17917" y="5120"/>
                </a:lnTo>
                <a:cubicBezTo>
                  <a:pt x="17974" y="5120"/>
                  <a:pt x="18001" y="5058"/>
                  <a:pt x="17962" y="5021"/>
                </a:cubicBezTo>
                <a:lnTo>
                  <a:pt x="12632" y="99"/>
                </a:lnTo>
                <a:cubicBezTo>
                  <a:pt x="12612" y="81"/>
                  <a:pt x="12585" y="78"/>
                  <a:pt x="12563" y="86"/>
                </a:cubicBezTo>
                <a:close/>
                <a:moveTo>
                  <a:pt x="20172" y="4728"/>
                </a:moveTo>
                <a:cubicBezTo>
                  <a:pt x="20023" y="4734"/>
                  <a:pt x="19872" y="4794"/>
                  <a:pt x="19753" y="4903"/>
                </a:cubicBezTo>
                <a:lnTo>
                  <a:pt x="18916" y="5676"/>
                </a:lnTo>
                <a:cubicBezTo>
                  <a:pt x="18892" y="5699"/>
                  <a:pt x="18892" y="5736"/>
                  <a:pt x="18916" y="5758"/>
                </a:cubicBezTo>
                <a:lnTo>
                  <a:pt x="20419" y="7147"/>
                </a:lnTo>
                <a:cubicBezTo>
                  <a:pt x="20443" y="7170"/>
                  <a:pt x="20483" y="7170"/>
                  <a:pt x="20508" y="7147"/>
                </a:cubicBezTo>
                <a:lnTo>
                  <a:pt x="21345" y="6372"/>
                </a:lnTo>
                <a:cubicBezTo>
                  <a:pt x="21583" y="6154"/>
                  <a:pt x="21600" y="5815"/>
                  <a:pt x="21383" y="5615"/>
                </a:cubicBezTo>
                <a:lnTo>
                  <a:pt x="20576" y="4868"/>
                </a:lnTo>
                <a:cubicBezTo>
                  <a:pt x="20468" y="4768"/>
                  <a:pt x="20321" y="4722"/>
                  <a:pt x="20172" y="4728"/>
                </a:cubicBezTo>
                <a:close/>
                <a:moveTo>
                  <a:pt x="18322" y="6249"/>
                </a:moveTo>
                <a:cubicBezTo>
                  <a:pt x="18306" y="6249"/>
                  <a:pt x="18290" y="6255"/>
                  <a:pt x="18277" y="6266"/>
                </a:cubicBezTo>
                <a:lnTo>
                  <a:pt x="11222" y="12779"/>
                </a:lnTo>
                <a:cubicBezTo>
                  <a:pt x="11198" y="12801"/>
                  <a:pt x="11198" y="12838"/>
                  <a:pt x="11222" y="12861"/>
                </a:cubicBezTo>
                <a:lnTo>
                  <a:pt x="12727" y="14249"/>
                </a:lnTo>
                <a:cubicBezTo>
                  <a:pt x="12751" y="14272"/>
                  <a:pt x="12789" y="14272"/>
                  <a:pt x="12814" y="14249"/>
                </a:cubicBezTo>
                <a:lnTo>
                  <a:pt x="19869" y="7737"/>
                </a:lnTo>
                <a:cubicBezTo>
                  <a:pt x="19893" y="7714"/>
                  <a:pt x="19893" y="7677"/>
                  <a:pt x="19869" y="7655"/>
                </a:cubicBezTo>
                <a:lnTo>
                  <a:pt x="18366" y="6266"/>
                </a:lnTo>
                <a:cubicBezTo>
                  <a:pt x="18354" y="6255"/>
                  <a:pt x="18338" y="6249"/>
                  <a:pt x="18322" y="6249"/>
                </a:cubicBezTo>
                <a:close/>
                <a:moveTo>
                  <a:pt x="10691" y="13419"/>
                </a:moveTo>
                <a:cubicBezTo>
                  <a:pt x="10671" y="13422"/>
                  <a:pt x="10653" y="13432"/>
                  <a:pt x="10644" y="13451"/>
                </a:cubicBezTo>
                <a:lnTo>
                  <a:pt x="9401" y="15879"/>
                </a:lnTo>
                <a:cubicBezTo>
                  <a:pt x="9375" y="15929"/>
                  <a:pt x="9430" y="15979"/>
                  <a:pt x="9483" y="15955"/>
                </a:cubicBezTo>
                <a:lnTo>
                  <a:pt x="12114" y="14808"/>
                </a:lnTo>
                <a:cubicBezTo>
                  <a:pt x="12154" y="14790"/>
                  <a:pt x="12161" y="14741"/>
                  <a:pt x="12130" y="14712"/>
                </a:cubicBezTo>
                <a:lnTo>
                  <a:pt x="10745" y="13434"/>
                </a:lnTo>
                <a:cubicBezTo>
                  <a:pt x="10730" y="13420"/>
                  <a:pt x="10710" y="13416"/>
                  <a:pt x="10691" y="1341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399" name="lecture ppt 1.png" descr="lecture ppt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1708" y="322616"/>
            <a:ext cx="23647068" cy="13070768"/>
          </a:xfrm>
          <a:prstGeom prst="rect">
            <a:avLst/>
          </a:prstGeom>
          <a:ln w="12700">
            <a:miter lim="400000"/>
          </a:ln>
        </p:spPr>
      </p:pic>
      <p:sp>
        <p:nvSpPr>
          <p:cNvPr id="400" name="UNIT 1 - 영작연습"/>
          <p:cNvSpPr txBox="1"/>
          <p:nvPr/>
        </p:nvSpPr>
        <p:spPr>
          <a:xfrm>
            <a:off x="877221" y="1105398"/>
            <a:ext cx="3503431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UNIT 1 - 영작연습</a:t>
            </a:r>
          </a:p>
        </p:txBody>
      </p:sp>
      <p:sp>
        <p:nvSpPr>
          <p:cNvPr id="401" name="6. 나는 친구들을 이해하고, 그들도 나를 이해해 줍니다.…"/>
          <p:cNvSpPr txBox="1"/>
          <p:nvPr/>
        </p:nvSpPr>
        <p:spPr>
          <a:xfrm>
            <a:off x="5568419" y="3610373"/>
            <a:ext cx="14941932" cy="1857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algn="just" defTabSz="457200">
              <a:lnSpc>
                <a:spcPts val="6800"/>
              </a:lnSpc>
              <a:spcBef>
                <a:spcPts val="5600"/>
              </a:spcBef>
              <a:defRPr b="0" sz="4000">
                <a:solidFill>
                  <a:srgbClr val="515152"/>
                </a:solidFill>
                <a:latin typeface="Source Han Sans K Bold"/>
                <a:ea typeface="Source Han Sans K Bold"/>
                <a:cs typeface="Source Han Sans K Bold"/>
                <a:sym typeface="Source Han Sans K Bold"/>
              </a:defRPr>
            </a:pPr>
            <a:r>
              <a:t>6. 나는 친구들을 이해하고, 그들도 나를 이해해 줍니다. </a:t>
            </a:r>
          </a:p>
          <a:p>
            <a:pPr algn="just" defTabSz="457200">
              <a:lnSpc>
                <a:spcPts val="6000"/>
              </a:lnSpc>
              <a:spcBef>
                <a:spcPts val="1900"/>
              </a:spcBef>
              <a:defRPr b="0" sz="4000">
                <a:solidFill>
                  <a:srgbClr val="515152"/>
                </a:solidFill>
                <a:latin typeface="Source Han Sans K Bold"/>
                <a:ea typeface="Source Han Sans K Bold"/>
                <a:cs typeface="Source Han Sans K Bold"/>
                <a:sym typeface="Source Han Sans K Bold"/>
              </a:defRPr>
            </a:pPr>
            <a:r>
              <a:t>     [me / understand / and they / my friends / I / understand] </a:t>
            </a:r>
          </a:p>
        </p:txBody>
      </p:sp>
      <p:sp>
        <p:nvSpPr>
          <p:cNvPr id="402" name="선"/>
          <p:cNvSpPr/>
          <p:nvPr/>
        </p:nvSpPr>
        <p:spPr>
          <a:xfrm>
            <a:off x="6221171" y="4405399"/>
            <a:ext cx="894901" cy="1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403" name="타원형"/>
          <p:cNvSpPr/>
          <p:nvPr/>
        </p:nvSpPr>
        <p:spPr>
          <a:xfrm>
            <a:off x="9250721" y="3634781"/>
            <a:ext cx="1946812" cy="796861"/>
          </a:xfrm>
          <a:prstGeom prst="ellips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4" name="선"/>
          <p:cNvSpPr/>
          <p:nvPr/>
        </p:nvSpPr>
        <p:spPr>
          <a:xfrm>
            <a:off x="7276843" y="4405399"/>
            <a:ext cx="1794056" cy="1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405" name="선"/>
          <p:cNvSpPr/>
          <p:nvPr/>
        </p:nvSpPr>
        <p:spPr>
          <a:xfrm>
            <a:off x="11375745" y="4405399"/>
            <a:ext cx="1409175" cy="1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406" name="타원형"/>
          <p:cNvSpPr/>
          <p:nvPr/>
        </p:nvSpPr>
        <p:spPr>
          <a:xfrm>
            <a:off x="13906166" y="3628852"/>
            <a:ext cx="3102753" cy="783319"/>
          </a:xfrm>
          <a:prstGeom prst="ellips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7" name="선"/>
          <p:cNvSpPr/>
          <p:nvPr/>
        </p:nvSpPr>
        <p:spPr>
          <a:xfrm>
            <a:off x="12945691" y="4405399"/>
            <a:ext cx="894902" cy="1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408" name="I understand my friends and they understand me."/>
          <p:cNvSpPr txBox="1"/>
          <p:nvPr/>
        </p:nvSpPr>
        <p:spPr>
          <a:xfrm>
            <a:off x="6761798" y="10439404"/>
            <a:ext cx="12037188" cy="750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sz="4000">
                <a:solidFill>
                  <a:srgbClr val="5E5E5E"/>
                </a:solidFill>
              </a:defRPr>
            </a:lvl1pPr>
          </a:lstStyle>
          <a:p>
            <a:pPr/>
            <a:r>
              <a:t>I understand my friends and they understand me.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10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10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2" dur="10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7" dur="10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2" dur="10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8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7" dur="10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08" grpId="7"/>
      <p:bldP build="whole" bldLvl="1" animBg="1" rev="0" advAuto="0" spid="404" grpId="3"/>
      <p:bldP build="whole" bldLvl="1" animBg="1" rev="0" advAuto="0" spid="402" grpId="1"/>
      <p:bldP build="whole" bldLvl="1" animBg="1" rev="0" advAuto="0" spid="406" grpId="5"/>
      <p:bldP build="whole" bldLvl="1" animBg="1" rev="0" advAuto="0" spid="405" grpId="4"/>
      <p:bldP build="whole" bldLvl="1" animBg="1" rev="0" advAuto="0" spid="403" grpId="2"/>
      <p:bldP build="whole" bldLvl="1" animBg="1" rev="0" advAuto="0" spid="407" grpId="6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1.Hello!"/>
          <p:cNvSpPr txBox="1"/>
          <p:nvPr/>
        </p:nvSpPr>
        <p:spPr>
          <a:xfrm>
            <a:off x="5317456" y="2659062"/>
            <a:ext cx="2580345" cy="2149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algn="l" defTabSz="457200">
              <a:spcBef>
                <a:spcPts val="1200"/>
              </a:spcBef>
              <a:defRPr b="0" sz="2566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pPr>
            <a:r>
              <a:rPr sz="5000"/>
              <a:t>1.Hello!</a:t>
            </a:r>
            <a:br/>
            <a:endParaRPr>
              <a:solidFill>
                <a:srgbClr val="000000"/>
              </a:solidFill>
            </a:endParaRPr>
          </a:p>
        </p:txBody>
      </p:sp>
      <p:sp>
        <p:nvSpPr>
          <p:cNvPr id="124" name="선"/>
          <p:cNvSpPr/>
          <p:nvPr/>
        </p:nvSpPr>
        <p:spPr>
          <a:xfrm>
            <a:off x="5613400" y="5969000"/>
            <a:ext cx="9597536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125" name="선"/>
          <p:cNvSpPr/>
          <p:nvPr/>
        </p:nvSpPr>
        <p:spPr>
          <a:xfrm>
            <a:off x="5511800" y="10464800"/>
            <a:ext cx="15145399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126" name="문서 편집"/>
          <p:cNvSpPr/>
          <p:nvPr/>
        </p:nvSpPr>
        <p:spPr>
          <a:xfrm>
            <a:off x="5513786" y="9363464"/>
            <a:ext cx="894901" cy="972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5" h="21600" fill="norm" stroke="1" extrusionOk="0">
                <a:moveTo>
                  <a:pt x="178" y="0"/>
                </a:moveTo>
                <a:cubicBezTo>
                  <a:pt x="80" y="0"/>
                  <a:pt x="0" y="72"/>
                  <a:pt x="0" y="162"/>
                </a:cubicBezTo>
                <a:lnTo>
                  <a:pt x="0" y="21438"/>
                </a:lnTo>
                <a:cubicBezTo>
                  <a:pt x="0" y="21528"/>
                  <a:pt x="80" y="21600"/>
                  <a:pt x="178" y="21600"/>
                </a:cubicBezTo>
                <a:lnTo>
                  <a:pt x="17891" y="21600"/>
                </a:lnTo>
                <a:cubicBezTo>
                  <a:pt x="17989" y="21600"/>
                  <a:pt x="18069" y="21528"/>
                  <a:pt x="18069" y="21438"/>
                </a:cubicBezTo>
                <a:lnTo>
                  <a:pt x="18069" y="10414"/>
                </a:lnTo>
                <a:lnTo>
                  <a:pt x="13054" y="15043"/>
                </a:lnTo>
                <a:cubicBezTo>
                  <a:pt x="12867" y="15216"/>
                  <a:pt x="12647" y="15358"/>
                  <a:pt x="12407" y="15463"/>
                </a:cubicBezTo>
                <a:lnTo>
                  <a:pt x="8385" y="17111"/>
                </a:lnTo>
                <a:cubicBezTo>
                  <a:pt x="8235" y="17177"/>
                  <a:pt x="8078" y="17032"/>
                  <a:pt x="8149" y="16892"/>
                </a:cubicBezTo>
                <a:lnTo>
                  <a:pt x="9963" y="13105"/>
                </a:lnTo>
                <a:cubicBezTo>
                  <a:pt x="10077" y="12882"/>
                  <a:pt x="10231" y="12679"/>
                  <a:pt x="10420" y="12504"/>
                </a:cubicBezTo>
                <a:lnTo>
                  <a:pt x="17644" y="5837"/>
                </a:lnTo>
                <a:lnTo>
                  <a:pt x="11926" y="5837"/>
                </a:lnTo>
                <a:cubicBezTo>
                  <a:pt x="11828" y="5837"/>
                  <a:pt x="11748" y="5765"/>
                  <a:pt x="11748" y="5674"/>
                </a:cubicBezTo>
                <a:lnTo>
                  <a:pt x="11748" y="58"/>
                </a:lnTo>
                <a:cubicBezTo>
                  <a:pt x="11748" y="26"/>
                  <a:pt x="11720" y="0"/>
                  <a:pt x="11685" y="0"/>
                </a:cubicBezTo>
                <a:lnTo>
                  <a:pt x="178" y="0"/>
                </a:lnTo>
                <a:close/>
                <a:moveTo>
                  <a:pt x="12563" y="86"/>
                </a:moveTo>
                <a:cubicBezTo>
                  <a:pt x="12541" y="94"/>
                  <a:pt x="12525" y="114"/>
                  <a:pt x="12525" y="140"/>
                </a:cubicBezTo>
                <a:lnTo>
                  <a:pt x="12525" y="4958"/>
                </a:lnTo>
                <a:cubicBezTo>
                  <a:pt x="12525" y="5048"/>
                  <a:pt x="12605" y="5120"/>
                  <a:pt x="12703" y="5120"/>
                </a:cubicBezTo>
                <a:lnTo>
                  <a:pt x="17917" y="5120"/>
                </a:lnTo>
                <a:cubicBezTo>
                  <a:pt x="17974" y="5120"/>
                  <a:pt x="18001" y="5058"/>
                  <a:pt x="17962" y="5021"/>
                </a:cubicBezTo>
                <a:lnTo>
                  <a:pt x="12632" y="99"/>
                </a:lnTo>
                <a:cubicBezTo>
                  <a:pt x="12612" y="81"/>
                  <a:pt x="12585" y="78"/>
                  <a:pt x="12563" y="86"/>
                </a:cubicBezTo>
                <a:close/>
                <a:moveTo>
                  <a:pt x="20172" y="4728"/>
                </a:moveTo>
                <a:cubicBezTo>
                  <a:pt x="20023" y="4734"/>
                  <a:pt x="19872" y="4794"/>
                  <a:pt x="19753" y="4903"/>
                </a:cubicBezTo>
                <a:lnTo>
                  <a:pt x="18916" y="5676"/>
                </a:lnTo>
                <a:cubicBezTo>
                  <a:pt x="18892" y="5699"/>
                  <a:pt x="18892" y="5736"/>
                  <a:pt x="18916" y="5758"/>
                </a:cubicBezTo>
                <a:lnTo>
                  <a:pt x="20419" y="7147"/>
                </a:lnTo>
                <a:cubicBezTo>
                  <a:pt x="20443" y="7170"/>
                  <a:pt x="20483" y="7170"/>
                  <a:pt x="20508" y="7147"/>
                </a:cubicBezTo>
                <a:lnTo>
                  <a:pt x="21345" y="6372"/>
                </a:lnTo>
                <a:cubicBezTo>
                  <a:pt x="21583" y="6154"/>
                  <a:pt x="21600" y="5815"/>
                  <a:pt x="21383" y="5615"/>
                </a:cubicBezTo>
                <a:lnTo>
                  <a:pt x="20576" y="4868"/>
                </a:lnTo>
                <a:cubicBezTo>
                  <a:pt x="20468" y="4768"/>
                  <a:pt x="20321" y="4722"/>
                  <a:pt x="20172" y="4728"/>
                </a:cubicBezTo>
                <a:close/>
                <a:moveTo>
                  <a:pt x="18322" y="6249"/>
                </a:moveTo>
                <a:cubicBezTo>
                  <a:pt x="18306" y="6249"/>
                  <a:pt x="18290" y="6255"/>
                  <a:pt x="18277" y="6266"/>
                </a:cubicBezTo>
                <a:lnTo>
                  <a:pt x="11222" y="12779"/>
                </a:lnTo>
                <a:cubicBezTo>
                  <a:pt x="11198" y="12801"/>
                  <a:pt x="11198" y="12838"/>
                  <a:pt x="11222" y="12861"/>
                </a:cubicBezTo>
                <a:lnTo>
                  <a:pt x="12727" y="14249"/>
                </a:lnTo>
                <a:cubicBezTo>
                  <a:pt x="12751" y="14272"/>
                  <a:pt x="12789" y="14272"/>
                  <a:pt x="12814" y="14249"/>
                </a:cubicBezTo>
                <a:lnTo>
                  <a:pt x="19869" y="7737"/>
                </a:lnTo>
                <a:cubicBezTo>
                  <a:pt x="19893" y="7714"/>
                  <a:pt x="19893" y="7677"/>
                  <a:pt x="19869" y="7655"/>
                </a:cubicBezTo>
                <a:lnTo>
                  <a:pt x="18366" y="6266"/>
                </a:lnTo>
                <a:cubicBezTo>
                  <a:pt x="18354" y="6255"/>
                  <a:pt x="18338" y="6249"/>
                  <a:pt x="18322" y="6249"/>
                </a:cubicBezTo>
                <a:close/>
                <a:moveTo>
                  <a:pt x="10691" y="13419"/>
                </a:moveTo>
                <a:cubicBezTo>
                  <a:pt x="10671" y="13422"/>
                  <a:pt x="10653" y="13432"/>
                  <a:pt x="10644" y="13451"/>
                </a:cubicBezTo>
                <a:lnTo>
                  <a:pt x="9401" y="15879"/>
                </a:lnTo>
                <a:cubicBezTo>
                  <a:pt x="9375" y="15929"/>
                  <a:pt x="9430" y="15979"/>
                  <a:pt x="9483" y="15955"/>
                </a:cubicBezTo>
                <a:lnTo>
                  <a:pt x="12114" y="14808"/>
                </a:lnTo>
                <a:cubicBezTo>
                  <a:pt x="12154" y="14790"/>
                  <a:pt x="12161" y="14741"/>
                  <a:pt x="12130" y="14712"/>
                </a:cubicBezTo>
                <a:lnTo>
                  <a:pt x="10745" y="13434"/>
                </a:lnTo>
                <a:cubicBezTo>
                  <a:pt x="10730" y="13420"/>
                  <a:pt x="10710" y="13416"/>
                  <a:pt x="10691" y="1341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7" name="선"/>
          <p:cNvSpPr/>
          <p:nvPr/>
        </p:nvSpPr>
        <p:spPr>
          <a:xfrm>
            <a:off x="5948638" y="3593258"/>
            <a:ext cx="1688277" cy="1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128" name="안녕!"/>
          <p:cNvSpPr txBox="1"/>
          <p:nvPr/>
        </p:nvSpPr>
        <p:spPr>
          <a:xfrm>
            <a:off x="6472940" y="4280588"/>
            <a:ext cx="1117029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sz="3500"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안녕!</a:t>
            </a:r>
          </a:p>
        </p:txBody>
      </p:sp>
      <p:sp>
        <p:nvSpPr>
          <p:cNvPr id="129" name="안녕!"/>
          <p:cNvSpPr txBox="1"/>
          <p:nvPr/>
        </p:nvSpPr>
        <p:spPr>
          <a:xfrm>
            <a:off x="6658714" y="9454356"/>
            <a:ext cx="1117029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sz="3500"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안녕!</a:t>
            </a:r>
          </a:p>
        </p:txBody>
      </p:sp>
      <p:sp>
        <p:nvSpPr>
          <p:cNvPr id="130" name="Hello!"/>
          <p:cNvSpPr txBox="1"/>
          <p:nvPr/>
        </p:nvSpPr>
        <p:spPr>
          <a:xfrm>
            <a:off x="6070699" y="4901406"/>
            <a:ext cx="1970406" cy="1057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>
              <a:defRPr sz="2566"/>
            </a:pPr>
            <a:r>
              <a:rPr sz="5000"/>
              <a:t>Hello!</a:t>
            </a:r>
          </a:p>
        </p:txBody>
      </p:sp>
      <p:pic>
        <p:nvPicPr>
          <p:cNvPr id="131" name="lecture ppt 1.png" descr="lecture ppt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1708" y="322616"/>
            <a:ext cx="23647068" cy="13070768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UNIT 1"/>
          <p:cNvSpPr txBox="1"/>
          <p:nvPr/>
        </p:nvSpPr>
        <p:spPr>
          <a:xfrm>
            <a:off x="940243" y="1070263"/>
            <a:ext cx="1690886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UNIT 1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2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0" grpId="2"/>
      <p:bldP build="whole" bldLvl="1" animBg="1" rev="0" advAuto="0" spid="129" grpId="4"/>
      <p:bldP build="whole" bldLvl="1" animBg="1" rev="0" advAuto="0" spid="127" grpId="1"/>
      <p:bldP build="whole" bldLvl="1" animBg="1" rev="0" advAuto="0" spid="128" grpId="3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선"/>
          <p:cNvSpPr/>
          <p:nvPr/>
        </p:nvSpPr>
        <p:spPr>
          <a:xfrm>
            <a:off x="5461000" y="11201400"/>
            <a:ext cx="15145399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411" name="문서 편집"/>
          <p:cNvSpPr/>
          <p:nvPr/>
        </p:nvSpPr>
        <p:spPr>
          <a:xfrm>
            <a:off x="5462986" y="10100064"/>
            <a:ext cx="894901" cy="972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5" h="21600" fill="norm" stroke="1" extrusionOk="0">
                <a:moveTo>
                  <a:pt x="178" y="0"/>
                </a:moveTo>
                <a:cubicBezTo>
                  <a:pt x="80" y="0"/>
                  <a:pt x="0" y="72"/>
                  <a:pt x="0" y="162"/>
                </a:cubicBezTo>
                <a:lnTo>
                  <a:pt x="0" y="21438"/>
                </a:lnTo>
                <a:cubicBezTo>
                  <a:pt x="0" y="21528"/>
                  <a:pt x="80" y="21600"/>
                  <a:pt x="178" y="21600"/>
                </a:cubicBezTo>
                <a:lnTo>
                  <a:pt x="17891" y="21600"/>
                </a:lnTo>
                <a:cubicBezTo>
                  <a:pt x="17989" y="21600"/>
                  <a:pt x="18069" y="21528"/>
                  <a:pt x="18069" y="21438"/>
                </a:cubicBezTo>
                <a:lnTo>
                  <a:pt x="18069" y="10414"/>
                </a:lnTo>
                <a:lnTo>
                  <a:pt x="13054" y="15043"/>
                </a:lnTo>
                <a:cubicBezTo>
                  <a:pt x="12867" y="15216"/>
                  <a:pt x="12647" y="15358"/>
                  <a:pt x="12407" y="15463"/>
                </a:cubicBezTo>
                <a:lnTo>
                  <a:pt x="8385" y="17111"/>
                </a:lnTo>
                <a:cubicBezTo>
                  <a:pt x="8235" y="17177"/>
                  <a:pt x="8078" y="17032"/>
                  <a:pt x="8149" y="16892"/>
                </a:cubicBezTo>
                <a:lnTo>
                  <a:pt x="9963" y="13105"/>
                </a:lnTo>
                <a:cubicBezTo>
                  <a:pt x="10077" y="12882"/>
                  <a:pt x="10231" y="12679"/>
                  <a:pt x="10420" y="12504"/>
                </a:cubicBezTo>
                <a:lnTo>
                  <a:pt x="17644" y="5837"/>
                </a:lnTo>
                <a:lnTo>
                  <a:pt x="11926" y="5837"/>
                </a:lnTo>
                <a:cubicBezTo>
                  <a:pt x="11828" y="5837"/>
                  <a:pt x="11748" y="5765"/>
                  <a:pt x="11748" y="5674"/>
                </a:cubicBezTo>
                <a:lnTo>
                  <a:pt x="11748" y="58"/>
                </a:lnTo>
                <a:cubicBezTo>
                  <a:pt x="11748" y="26"/>
                  <a:pt x="11720" y="0"/>
                  <a:pt x="11685" y="0"/>
                </a:cubicBezTo>
                <a:lnTo>
                  <a:pt x="178" y="0"/>
                </a:lnTo>
                <a:close/>
                <a:moveTo>
                  <a:pt x="12563" y="86"/>
                </a:moveTo>
                <a:cubicBezTo>
                  <a:pt x="12541" y="94"/>
                  <a:pt x="12525" y="114"/>
                  <a:pt x="12525" y="140"/>
                </a:cubicBezTo>
                <a:lnTo>
                  <a:pt x="12525" y="4958"/>
                </a:lnTo>
                <a:cubicBezTo>
                  <a:pt x="12525" y="5048"/>
                  <a:pt x="12605" y="5120"/>
                  <a:pt x="12703" y="5120"/>
                </a:cubicBezTo>
                <a:lnTo>
                  <a:pt x="17917" y="5120"/>
                </a:lnTo>
                <a:cubicBezTo>
                  <a:pt x="17974" y="5120"/>
                  <a:pt x="18001" y="5058"/>
                  <a:pt x="17962" y="5021"/>
                </a:cubicBezTo>
                <a:lnTo>
                  <a:pt x="12632" y="99"/>
                </a:lnTo>
                <a:cubicBezTo>
                  <a:pt x="12612" y="81"/>
                  <a:pt x="12585" y="78"/>
                  <a:pt x="12563" y="86"/>
                </a:cubicBezTo>
                <a:close/>
                <a:moveTo>
                  <a:pt x="20172" y="4728"/>
                </a:moveTo>
                <a:cubicBezTo>
                  <a:pt x="20023" y="4734"/>
                  <a:pt x="19872" y="4794"/>
                  <a:pt x="19753" y="4903"/>
                </a:cubicBezTo>
                <a:lnTo>
                  <a:pt x="18916" y="5676"/>
                </a:lnTo>
                <a:cubicBezTo>
                  <a:pt x="18892" y="5699"/>
                  <a:pt x="18892" y="5736"/>
                  <a:pt x="18916" y="5758"/>
                </a:cubicBezTo>
                <a:lnTo>
                  <a:pt x="20419" y="7147"/>
                </a:lnTo>
                <a:cubicBezTo>
                  <a:pt x="20443" y="7170"/>
                  <a:pt x="20483" y="7170"/>
                  <a:pt x="20508" y="7147"/>
                </a:cubicBezTo>
                <a:lnTo>
                  <a:pt x="21345" y="6372"/>
                </a:lnTo>
                <a:cubicBezTo>
                  <a:pt x="21583" y="6154"/>
                  <a:pt x="21600" y="5815"/>
                  <a:pt x="21383" y="5615"/>
                </a:cubicBezTo>
                <a:lnTo>
                  <a:pt x="20576" y="4868"/>
                </a:lnTo>
                <a:cubicBezTo>
                  <a:pt x="20468" y="4768"/>
                  <a:pt x="20321" y="4722"/>
                  <a:pt x="20172" y="4728"/>
                </a:cubicBezTo>
                <a:close/>
                <a:moveTo>
                  <a:pt x="18322" y="6249"/>
                </a:moveTo>
                <a:cubicBezTo>
                  <a:pt x="18306" y="6249"/>
                  <a:pt x="18290" y="6255"/>
                  <a:pt x="18277" y="6266"/>
                </a:cubicBezTo>
                <a:lnTo>
                  <a:pt x="11222" y="12779"/>
                </a:lnTo>
                <a:cubicBezTo>
                  <a:pt x="11198" y="12801"/>
                  <a:pt x="11198" y="12838"/>
                  <a:pt x="11222" y="12861"/>
                </a:cubicBezTo>
                <a:lnTo>
                  <a:pt x="12727" y="14249"/>
                </a:lnTo>
                <a:cubicBezTo>
                  <a:pt x="12751" y="14272"/>
                  <a:pt x="12789" y="14272"/>
                  <a:pt x="12814" y="14249"/>
                </a:cubicBezTo>
                <a:lnTo>
                  <a:pt x="19869" y="7737"/>
                </a:lnTo>
                <a:cubicBezTo>
                  <a:pt x="19893" y="7714"/>
                  <a:pt x="19893" y="7677"/>
                  <a:pt x="19869" y="7655"/>
                </a:cubicBezTo>
                <a:lnTo>
                  <a:pt x="18366" y="6266"/>
                </a:lnTo>
                <a:cubicBezTo>
                  <a:pt x="18354" y="6255"/>
                  <a:pt x="18338" y="6249"/>
                  <a:pt x="18322" y="6249"/>
                </a:cubicBezTo>
                <a:close/>
                <a:moveTo>
                  <a:pt x="10691" y="13419"/>
                </a:moveTo>
                <a:cubicBezTo>
                  <a:pt x="10671" y="13422"/>
                  <a:pt x="10653" y="13432"/>
                  <a:pt x="10644" y="13451"/>
                </a:cubicBezTo>
                <a:lnTo>
                  <a:pt x="9401" y="15879"/>
                </a:lnTo>
                <a:cubicBezTo>
                  <a:pt x="9375" y="15929"/>
                  <a:pt x="9430" y="15979"/>
                  <a:pt x="9483" y="15955"/>
                </a:cubicBezTo>
                <a:lnTo>
                  <a:pt x="12114" y="14808"/>
                </a:lnTo>
                <a:cubicBezTo>
                  <a:pt x="12154" y="14790"/>
                  <a:pt x="12161" y="14741"/>
                  <a:pt x="12130" y="14712"/>
                </a:cubicBezTo>
                <a:lnTo>
                  <a:pt x="10745" y="13434"/>
                </a:lnTo>
                <a:cubicBezTo>
                  <a:pt x="10730" y="13420"/>
                  <a:pt x="10710" y="13416"/>
                  <a:pt x="10691" y="1341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412" name="lecture ppt 1.png" descr="lecture ppt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1708" y="322616"/>
            <a:ext cx="23647068" cy="13070768"/>
          </a:xfrm>
          <a:prstGeom prst="rect">
            <a:avLst/>
          </a:prstGeom>
          <a:ln w="12700">
            <a:miter lim="400000"/>
          </a:ln>
        </p:spPr>
      </p:pic>
      <p:sp>
        <p:nvSpPr>
          <p:cNvPr id="413" name="UNIT 1 - 영작연습"/>
          <p:cNvSpPr txBox="1"/>
          <p:nvPr/>
        </p:nvSpPr>
        <p:spPr>
          <a:xfrm>
            <a:off x="877221" y="1105398"/>
            <a:ext cx="3503431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UNIT 1 - 영작연습</a:t>
            </a:r>
          </a:p>
        </p:txBody>
      </p:sp>
      <p:sp>
        <p:nvSpPr>
          <p:cNvPr id="414" name="7. 우리들은 서로 돕습니다.…"/>
          <p:cNvSpPr txBox="1"/>
          <p:nvPr/>
        </p:nvSpPr>
        <p:spPr>
          <a:xfrm>
            <a:off x="5603878" y="3575237"/>
            <a:ext cx="6579236" cy="1857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algn="just" defTabSz="457200">
              <a:lnSpc>
                <a:spcPts val="6800"/>
              </a:lnSpc>
              <a:spcBef>
                <a:spcPts val="5600"/>
              </a:spcBef>
              <a:defRPr b="0" sz="4000">
                <a:solidFill>
                  <a:srgbClr val="515152"/>
                </a:solidFill>
                <a:latin typeface="Source Han Sans K Bold"/>
                <a:ea typeface="Source Han Sans K Bold"/>
                <a:cs typeface="Source Han Sans K Bold"/>
                <a:sym typeface="Source Han Sans K Bold"/>
              </a:defRPr>
            </a:pPr>
            <a:r>
              <a:t>7. 우리들은 서로 돕습니다. </a:t>
            </a:r>
          </a:p>
          <a:p>
            <a:pPr algn="just" defTabSz="457200">
              <a:lnSpc>
                <a:spcPts val="6000"/>
              </a:lnSpc>
              <a:spcBef>
                <a:spcPts val="1900"/>
              </a:spcBef>
              <a:defRPr b="0" sz="4000">
                <a:solidFill>
                  <a:srgbClr val="515152"/>
                </a:solidFill>
                <a:latin typeface="Source Han Sans K Bold"/>
                <a:ea typeface="Source Han Sans K Bold"/>
                <a:cs typeface="Source Han Sans K Bold"/>
                <a:sym typeface="Source Han Sans K Bold"/>
              </a:defRPr>
            </a:pPr>
            <a:r>
              <a:t>     [help / we / each other] </a:t>
            </a:r>
          </a:p>
        </p:txBody>
      </p:sp>
      <p:sp>
        <p:nvSpPr>
          <p:cNvPr id="415" name="선"/>
          <p:cNvSpPr/>
          <p:nvPr/>
        </p:nvSpPr>
        <p:spPr>
          <a:xfrm>
            <a:off x="6275483" y="4405399"/>
            <a:ext cx="1759872" cy="1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416" name="타원형"/>
          <p:cNvSpPr/>
          <p:nvPr/>
        </p:nvSpPr>
        <p:spPr>
          <a:xfrm>
            <a:off x="9250721" y="3619622"/>
            <a:ext cx="1912359" cy="792549"/>
          </a:xfrm>
          <a:prstGeom prst="ellips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7" name="선"/>
          <p:cNvSpPr/>
          <p:nvPr/>
        </p:nvSpPr>
        <p:spPr>
          <a:xfrm>
            <a:off x="8278204" y="4405399"/>
            <a:ext cx="894901" cy="1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418" name="We help each other."/>
          <p:cNvSpPr txBox="1"/>
          <p:nvPr/>
        </p:nvSpPr>
        <p:spPr>
          <a:xfrm>
            <a:off x="6849637" y="10439404"/>
            <a:ext cx="4905884" cy="750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sz="4000">
                <a:solidFill>
                  <a:srgbClr val="5E5E5E"/>
                </a:solidFill>
              </a:defRPr>
            </a:lvl1pPr>
          </a:lstStyle>
          <a:p>
            <a:pPr/>
            <a:r>
              <a:t>We help each other.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10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10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2" dur="10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16" grpId="2"/>
      <p:bldP build="whole" bldLvl="1" animBg="1" rev="0" advAuto="0" spid="417" grpId="3"/>
      <p:bldP build="whole" bldLvl="1" animBg="1" rev="0" advAuto="0" spid="415" grpId="1"/>
      <p:bldP build="whole" bldLvl="1" animBg="1" rev="0" advAuto="0" spid="418" grpId="4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2. My name is Jack."/>
          <p:cNvSpPr txBox="1"/>
          <p:nvPr/>
        </p:nvSpPr>
        <p:spPr>
          <a:xfrm>
            <a:off x="5571456" y="2716212"/>
            <a:ext cx="7735759" cy="1679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>
              <a:defRPr sz="2566"/>
            </a:pPr>
            <a:r>
              <a:rPr sz="5000"/>
              <a:t>2. My name is Jack.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35" name="선"/>
          <p:cNvSpPr/>
          <p:nvPr/>
        </p:nvSpPr>
        <p:spPr>
          <a:xfrm>
            <a:off x="5802845" y="6350000"/>
            <a:ext cx="13157202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136" name="선"/>
          <p:cNvSpPr/>
          <p:nvPr/>
        </p:nvSpPr>
        <p:spPr>
          <a:xfrm>
            <a:off x="5461000" y="11201400"/>
            <a:ext cx="15145399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137" name="문서 편집"/>
          <p:cNvSpPr/>
          <p:nvPr/>
        </p:nvSpPr>
        <p:spPr>
          <a:xfrm>
            <a:off x="5462986" y="10100064"/>
            <a:ext cx="894901" cy="972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5" h="21600" fill="norm" stroke="1" extrusionOk="0">
                <a:moveTo>
                  <a:pt x="178" y="0"/>
                </a:moveTo>
                <a:cubicBezTo>
                  <a:pt x="80" y="0"/>
                  <a:pt x="0" y="72"/>
                  <a:pt x="0" y="162"/>
                </a:cubicBezTo>
                <a:lnTo>
                  <a:pt x="0" y="21438"/>
                </a:lnTo>
                <a:cubicBezTo>
                  <a:pt x="0" y="21528"/>
                  <a:pt x="80" y="21600"/>
                  <a:pt x="178" y="21600"/>
                </a:cubicBezTo>
                <a:lnTo>
                  <a:pt x="17891" y="21600"/>
                </a:lnTo>
                <a:cubicBezTo>
                  <a:pt x="17989" y="21600"/>
                  <a:pt x="18069" y="21528"/>
                  <a:pt x="18069" y="21438"/>
                </a:cubicBezTo>
                <a:lnTo>
                  <a:pt x="18069" y="10414"/>
                </a:lnTo>
                <a:lnTo>
                  <a:pt x="13054" y="15043"/>
                </a:lnTo>
                <a:cubicBezTo>
                  <a:pt x="12867" y="15216"/>
                  <a:pt x="12647" y="15358"/>
                  <a:pt x="12407" y="15463"/>
                </a:cubicBezTo>
                <a:lnTo>
                  <a:pt x="8385" y="17111"/>
                </a:lnTo>
                <a:cubicBezTo>
                  <a:pt x="8235" y="17177"/>
                  <a:pt x="8078" y="17032"/>
                  <a:pt x="8149" y="16892"/>
                </a:cubicBezTo>
                <a:lnTo>
                  <a:pt x="9963" y="13105"/>
                </a:lnTo>
                <a:cubicBezTo>
                  <a:pt x="10077" y="12882"/>
                  <a:pt x="10231" y="12679"/>
                  <a:pt x="10420" y="12504"/>
                </a:cubicBezTo>
                <a:lnTo>
                  <a:pt x="17644" y="5837"/>
                </a:lnTo>
                <a:lnTo>
                  <a:pt x="11926" y="5837"/>
                </a:lnTo>
                <a:cubicBezTo>
                  <a:pt x="11828" y="5837"/>
                  <a:pt x="11748" y="5765"/>
                  <a:pt x="11748" y="5674"/>
                </a:cubicBezTo>
                <a:lnTo>
                  <a:pt x="11748" y="58"/>
                </a:lnTo>
                <a:cubicBezTo>
                  <a:pt x="11748" y="26"/>
                  <a:pt x="11720" y="0"/>
                  <a:pt x="11685" y="0"/>
                </a:cubicBezTo>
                <a:lnTo>
                  <a:pt x="178" y="0"/>
                </a:lnTo>
                <a:close/>
                <a:moveTo>
                  <a:pt x="12563" y="86"/>
                </a:moveTo>
                <a:cubicBezTo>
                  <a:pt x="12541" y="94"/>
                  <a:pt x="12525" y="114"/>
                  <a:pt x="12525" y="140"/>
                </a:cubicBezTo>
                <a:lnTo>
                  <a:pt x="12525" y="4958"/>
                </a:lnTo>
                <a:cubicBezTo>
                  <a:pt x="12525" y="5048"/>
                  <a:pt x="12605" y="5120"/>
                  <a:pt x="12703" y="5120"/>
                </a:cubicBezTo>
                <a:lnTo>
                  <a:pt x="17917" y="5120"/>
                </a:lnTo>
                <a:cubicBezTo>
                  <a:pt x="17974" y="5120"/>
                  <a:pt x="18001" y="5058"/>
                  <a:pt x="17962" y="5021"/>
                </a:cubicBezTo>
                <a:lnTo>
                  <a:pt x="12632" y="99"/>
                </a:lnTo>
                <a:cubicBezTo>
                  <a:pt x="12612" y="81"/>
                  <a:pt x="12585" y="78"/>
                  <a:pt x="12563" y="86"/>
                </a:cubicBezTo>
                <a:close/>
                <a:moveTo>
                  <a:pt x="20172" y="4728"/>
                </a:moveTo>
                <a:cubicBezTo>
                  <a:pt x="20023" y="4734"/>
                  <a:pt x="19872" y="4794"/>
                  <a:pt x="19753" y="4903"/>
                </a:cubicBezTo>
                <a:lnTo>
                  <a:pt x="18916" y="5676"/>
                </a:lnTo>
                <a:cubicBezTo>
                  <a:pt x="18892" y="5699"/>
                  <a:pt x="18892" y="5736"/>
                  <a:pt x="18916" y="5758"/>
                </a:cubicBezTo>
                <a:lnTo>
                  <a:pt x="20419" y="7147"/>
                </a:lnTo>
                <a:cubicBezTo>
                  <a:pt x="20443" y="7170"/>
                  <a:pt x="20483" y="7170"/>
                  <a:pt x="20508" y="7147"/>
                </a:cubicBezTo>
                <a:lnTo>
                  <a:pt x="21345" y="6372"/>
                </a:lnTo>
                <a:cubicBezTo>
                  <a:pt x="21583" y="6154"/>
                  <a:pt x="21600" y="5815"/>
                  <a:pt x="21383" y="5615"/>
                </a:cubicBezTo>
                <a:lnTo>
                  <a:pt x="20576" y="4868"/>
                </a:lnTo>
                <a:cubicBezTo>
                  <a:pt x="20468" y="4768"/>
                  <a:pt x="20321" y="4722"/>
                  <a:pt x="20172" y="4728"/>
                </a:cubicBezTo>
                <a:close/>
                <a:moveTo>
                  <a:pt x="18322" y="6249"/>
                </a:moveTo>
                <a:cubicBezTo>
                  <a:pt x="18306" y="6249"/>
                  <a:pt x="18290" y="6255"/>
                  <a:pt x="18277" y="6266"/>
                </a:cubicBezTo>
                <a:lnTo>
                  <a:pt x="11222" y="12779"/>
                </a:lnTo>
                <a:cubicBezTo>
                  <a:pt x="11198" y="12801"/>
                  <a:pt x="11198" y="12838"/>
                  <a:pt x="11222" y="12861"/>
                </a:cubicBezTo>
                <a:lnTo>
                  <a:pt x="12727" y="14249"/>
                </a:lnTo>
                <a:cubicBezTo>
                  <a:pt x="12751" y="14272"/>
                  <a:pt x="12789" y="14272"/>
                  <a:pt x="12814" y="14249"/>
                </a:cubicBezTo>
                <a:lnTo>
                  <a:pt x="19869" y="7737"/>
                </a:lnTo>
                <a:cubicBezTo>
                  <a:pt x="19893" y="7714"/>
                  <a:pt x="19893" y="7677"/>
                  <a:pt x="19869" y="7655"/>
                </a:cubicBezTo>
                <a:lnTo>
                  <a:pt x="18366" y="6266"/>
                </a:lnTo>
                <a:cubicBezTo>
                  <a:pt x="18354" y="6255"/>
                  <a:pt x="18338" y="6249"/>
                  <a:pt x="18322" y="6249"/>
                </a:cubicBezTo>
                <a:close/>
                <a:moveTo>
                  <a:pt x="10691" y="13419"/>
                </a:moveTo>
                <a:cubicBezTo>
                  <a:pt x="10671" y="13422"/>
                  <a:pt x="10653" y="13432"/>
                  <a:pt x="10644" y="13451"/>
                </a:cubicBezTo>
                <a:lnTo>
                  <a:pt x="9401" y="15879"/>
                </a:lnTo>
                <a:cubicBezTo>
                  <a:pt x="9375" y="15929"/>
                  <a:pt x="9430" y="15979"/>
                  <a:pt x="9483" y="15955"/>
                </a:cubicBezTo>
                <a:lnTo>
                  <a:pt x="12114" y="14808"/>
                </a:lnTo>
                <a:cubicBezTo>
                  <a:pt x="12154" y="14790"/>
                  <a:pt x="12161" y="14741"/>
                  <a:pt x="12130" y="14712"/>
                </a:cubicBezTo>
                <a:lnTo>
                  <a:pt x="10745" y="13434"/>
                </a:lnTo>
                <a:cubicBezTo>
                  <a:pt x="10730" y="13420"/>
                  <a:pt x="10710" y="13416"/>
                  <a:pt x="10691" y="1341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8" name="선"/>
          <p:cNvSpPr/>
          <p:nvPr/>
        </p:nvSpPr>
        <p:spPr>
          <a:xfrm>
            <a:off x="6172200" y="3733800"/>
            <a:ext cx="2830195" cy="0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139" name="타원형"/>
          <p:cNvSpPr/>
          <p:nvPr/>
        </p:nvSpPr>
        <p:spPr>
          <a:xfrm>
            <a:off x="9071035" y="2761638"/>
            <a:ext cx="736601" cy="1089427"/>
          </a:xfrm>
          <a:prstGeom prst="ellips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0" name="선"/>
          <p:cNvSpPr/>
          <p:nvPr/>
        </p:nvSpPr>
        <p:spPr>
          <a:xfrm>
            <a:off x="9876276" y="3733800"/>
            <a:ext cx="1466632" cy="0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141" name="선"/>
          <p:cNvSpPr/>
          <p:nvPr/>
        </p:nvSpPr>
        <p:spPr>
          <a:xfrm flipV="1">
            <a:off x="10233215" y="5424256"/>
            <a:ext cx="1" cy="1851488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142" name="My name"/>
          <p:cNvSpPr txBox="1"/>
          <p:nvPr/>
        </p:nvSpPr>
        <p:spPr>
          <a:xfrm>
            <a:off x="6689824" y="5287962"/>
            <a:ext cx="2889251" cy="1057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>
              <a:defRPr sz="2566"/>
            </a:pPr>
            <a:r>
              <a:rPr sz="5000"/>
              <a:t>My name</a:t>
            </a:r>
          </a:p>
        </p:txBody>
      </p:sp>
      <p:sp>
        <p:nvSpPr>
          <p:cNvPr id="143" name="is"/>
          <p:cNvSpPr txBox="1"/>
          <p:nvPr/>
        </p:nvSpPr>
        <p:spPr>
          <a:xfrm>
            <a:off x="11135328" y="5287962"/>
            <a:ext cx="642621" cy="1057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>
              <a:defRPr sz="2566"/>
            </a:pPr>
            <a:r>
              <a:rPr sz="5000"/>
              <a:t>is</a:t>
            </a:r>
          </a:p>
        </p:txBody>
      </p:sp>
      <p:sp>
        <p:nvSpPr>
          <p:cNvPr id="144" name="내 이름은"/>
          <p:cNvSpPr txBox="1"/>
          <p:nvPr/>
        </p:nvSpPr>
        <p:spPr>
          <a:xfrm>
            <a:off x="7130097" y="4551362"/>
            <a:ext cx="1890904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3500">
                <a:solidFill>
                  <a:srgbClr val="1A1A1A"/>
                </a:solidFill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내 이름은</a:t>
            </a:r>
          </a:p>
        </p:txBody>
      </p:sp>
      <p:sp>
        <p:nvSpPr>
          <p:cNvPr id="145" name="입니다"/>
          <p:cNvSpPr txBox="1"/>
          <p:nvPr/>
        </p:nvSpPr>
        <p:spPr>
          <a:xfrm>
            <a:off x="10889297" y="4551362"/>
            <a:ext cx="1382396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3500">
                <a:solidFill>
                  <a:srgbClr val="1A1A1A"/>
                </a:solidFill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입니다</a:t>
            </a:r>
          </a:p>
        </p:txBody>
      </p:sp>
      <p:sp>
        <p:nvSpPr>
          <p:cNvPr id="146" name="내 이름은 Jack 입니다."/>
          <p:cNvSpPr txBox="1"/>
          <p:nvPr/>
        </p:nvSpPr>
        <p:spPr>
          <a:xfrm>
            <a:off x="7112529" y="10401768"/>
            <a:ext cx="4400995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3500">
                <a:solidFill>
                  <a:srgbClr val="1A1A1A"/>
                </a:solidFill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내 이름은 Jack 입니다.</a:t>
            </a:r>
          </a:p>
        </p:txBody>
      </p:sp>
      <p:pic>
        <p:nvPicPr>
          <p:cNvPr id="147" name="lecture ppt 1.png" descr="lecture ppt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1708" y="322616"/>
            <a:ext cx="23647068" cy="13070768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UNIT 1"/>
          <p:cNvSpPr txBox="1"/>
          <p:nvPr/>
        </p:nvSpPr>
        <p:spPr>
          <a:xfrm>
            <a:off x="940243" y="1070263"/>
            <a:ext cx="1690886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UNIT 1</a:t>
            </a:r>
          </a:p>
        </p:txBody>
      </p:sp>
      <p:sp>
        <p:nvSpPr>
          <p:cNvPr id="149" name="Jack"/>
          <p:cNvSpPr txBox="1"/>
          <p:nvPr/>
        </p:nvSpPr>
        <p:spPr>
          <a:xfrm>
            <a:off x="13621830" y="5287962"/>
            <a:ext cx="1563371" cy="1057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>
              <a:defRPr sz="2566"/>
            </a:pPr>
            <a:r>
              <a:rPr sz="5000"/>
              <a:t>Jack</a:t>
            </a:r>
          </a:p>
        </p:txBody>
      </p:sp>
      <p:sp>
        <p:nvSpPr>
          <p:cNvPr id="150" name="선"/>
          <p:cNvSpPr/>
          <p:nvPr/>
        </p:nvSpPr>
        <p:spPr>
          <a:xfrm flipV="1">
            <a:off x="12680060" y="5513156"/>
            <a:ext cx="1" cy="83072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151" name="Jack"/>
          <p:cNvSpPr txBox="1"/>
          <p:nvPr/>
        </p:nvSpPr>
        <p:spPr>
          <a:xfrm>
            <a:off x="13845446" y="4551362"/>
            <a:ext cx="1116140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3500">
                <a:solidFill>
                  <a:srgbClr val="1A1A1A"/>
                </a:solidFill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Jack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2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7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2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8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7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8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2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7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clickEffect" presetSubtype="8" presetID="2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52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8" grpId="1"/>
      <p:bldP build="whole" bldLvl="1" animBg="1" rev="0" advAuto="0" spid="144" grpId="7"/>
      <p:bldP build="whole" bldLvl="1" animBg="1" rev="0" advAuto="0" spid="149" grpId="6"/>
      <p:bldP build="whole" bldLvl="1" animBg="1" rev="0" advAuto="0" spid="142" grpId="4"/>
      <p:bldP build="whole" bldLvl="1" animBg="1" rev="0" advAuto="0" spid="140" grpId="3"/>
      <p:bldP build="whole" bldLvl="1" animBg="1" rev="0" advAuto="0" spid="139" grpId="2"/>
      <p:bldP build="whole" bldLvl="1" animBg="1" rev="0" advAuto="0" spid="143" grpId="5"/>
      <p:bldP build="whole" bldLvl="1" animBg="1" rev="0" advAuto="0" spid="145" grpId="8"/>
      <p:bldP build="whole" bldLvl="1" animBg="1" rev="0" advAuto="0" spid="151" grpId="9"/>
      <p:bldP build="whole" bldLvl="1" animBg="1" rev="0" advAuto="0" spid="146" grpId="1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3. I have five family members."/>
          <p:cNvSpPr txBox="1"/>
          <p:nvPr/>
        </p:nvSpPr>
        <p:spPr>
          <a:xfrm>
            <a:off x="5526266" y="2731871"/>
            <a:ext cx="10099964" cy="1679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>
              <a:defRPr sz="2566"/>
            </a:pPr>
            <a:r>
              <a:rPr sz="5000"/>
              <a:t>3. I have five family members.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54" name="선"/>
          <p:cNvSpPr/>
          <p:nvPr/>
        </p:nvSpPr>
        <p:spPr>
          <a:xfrm>
            <a:off x="5802845" y="6477000"/>
            <a:ext cx="14461708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155" name="선"/>
          <p:cNvSpPr/>
          <p:nvPr/>
        </p:nvSpPr>
        <p:spPr>
          <a:xfrm>
            <a:off x="5461000" y="11201400"/>
            <a:ext cx="15145399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156" name="문서 편집"/>
          <p:cNvSpPr/>
          <p:nvPr/>
        </p:nvSpPr>
        <p:spPr>
          <a:xfrm>
            <a:off x="5462986" y="10100064"/>
            <a:ext cx="894901" cy="972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5" h="21600" fill="norm" stroke="1" extrusionOk="0">
                <a:moveTo>
                  <a:pt x="178" y="0"/>
                </a:moveTo>
                <a:cubicBezTo>
                  <a:pt x="80" y="0"/>
                  <a:pt x="0" y="72"/>
                  <a:pt x="0" y="162"/>
                </a:cubicBezTo>
                <a:lnTo>
                  <a:pt x="0" y="21438"/>
                </a:lnTo>
                <a:cubicBezTo>
                  <a:pt x="0" y="21528"/>
                  <a:pt x="80" y="21600"/>
                  <a:pt x="178" y="21600"/>
                </a:cubicBezTo>
                <a:lnTo>
                  <a:pt x="17891" y="21600"/>
                </a:lnTo>
                <a:cubicBezTo>
                  <a:pt x="17989" y="21600"/>
                  <a:pt x="18069" y="21528"/>
                  <a:pt x="18069" y="21438"/>
                </a:cubicBezTo>
                <a:lnTo>
                  <a:pt x="18069" y="10414"/>
                </a:lnTo>
                <a:lnTo>
                  <a:pt x="13054" y="15043"/>
                </a:lnTo>
                <a:cubicBezTo>
                  <a:pt x="12867" y="15216"/>
                  <a:pt x="12647" y="15358"/>
                  <a:pt x="12407" y="15463"/>
                </a:cubicBezTo>
                <a:lnTo>
                  <a:pt x="8385" y="17111"/>
                </a:lnTo>
                <a:cubicBezTo>
                  <a:pt x="8235" y="17177"/>
                  <a:pt x="8078" y="17032"/>
                  <a:pt x="8149" y="16892"/>
                </a:cubicBezTo>
                <a:lnTo>
                  <a:pt x="9963" y="13105"/>
                </a:lnTo>
                <a:cubicBezTo>
                  <a:pt x="10077" y="12882"/>
                  <a:pt x="10231" y="12679"/>
                  <a:pt x="10420" y="12504"/>
                </a:cubicBezTo>
                <a:lnTo>
                  <a:pt x="17644" y="5837"/>
                </a:lnTo>
                <a:lnTo>
                  <a:pt x="11926" y="5837"/>
                </a:lnTo>
                <a:cubicBezTo>
                  <a:pt x="11828" y="5837"/>
                  <a:pt x="11748" y="5765"/>
                  <a:pt x="11748" y="5674"/>
                </a:cubicBezTo>
                <a:lnTo>
                  <a:pt x="11748" y="58"/>
                </a:lnTo>
                <a:cubicBezTo>
                  <a:pt x="11748" y="26"/>
                  <a:pt x="11720" y="0"/>
                  <a:pt x="11685" y="0"/>
                </a:cubicBezTo>
                <a:lnTo>
                  <a:pt x="178" y="0"/>
                </a:lnTo>
                <a:close/>
                <a:moveTo>
                  <a:pt x="12563" y="86"/>
                </a:moveTo>
                <a:cubicBezTo>
                  <a:pt x="12541" y="94"/>
                  <a:pt x="12525" y="114"/>
                  <a:pt x="12525" y="140"/>
                </a:cubicBezTo>
                <a:lnTo>
                  <a:pt x="12525" y="4958"/>
                </a:lnTo>
                <a:cubicBezTo>
                  <a:pt x="12525" y="5048"/>
                  <a:pt x="12605" y="5120"/>
                  <a:pt x="12703" y="5120"/>
                </a:cubicBezTo>
                <a:lnTo>
                  <a:pt x="17917" y="5120"/>
                </a:lnTo>
                <a:cubicBezTo>
                  <a:pt x="17974" y="5120"/>
                  <a:pt x="18001" y="5058"/>
                  <a:pt x="17962" y="5021"/>
                </a:cubicBezTo>
                <a:lnTo>
                  <a:pt x="12632" y="99"/>
                </a:lnTo>
                <a:cubicBezTo>
                  <a:pt x="12612" y="81"/>
                  <a:pt x="12585" y="78"/>
                  <a:pt x="12563" y="86"/>
                </a:cubicBezTo>
                <a:close/>
                <a:moveTo>
                  <a:pt x="20172" y="4728"/>
                </a:moveTo>
                <a:cubicBezTo>
                  <a:pt x="20023" y="4734"/>
                  <a:pt x="19872" y="4794"/>
                  <a:pt x="19753" y="4903"/>
                </a:cubicBezTo>
                <a:lnTo>
                  <a:pt x="18916" y="5676"/>
                </a:lnTo>
                <a:cubicBezTo>
                  <a:pt x="18892" y="5699"/>
                  <a:pt x="18892" y="5736"/>
                  <a:pt x="18916" y="5758"/>
                </a:cubicBezTo>
                <a:lnTo>
                  <a:pt x="20419" y="7147"/>
                </a:lnTo>
                <a:cubicBezTo>
                  <a:pt x="20443" y="7170"/>
                  <a:pt x="20483" y="7170"/>
                  <a:pt x="20508" y="7147"/>
                </a:cubicBezTo>
                <a:lnTo>
                  <a:pt x="21345" y="6372"/>
                </a:lnTo>
                <a:cubicBezTo>
                  <a:pt x="21583" y="6154"/>
                  <a:pt x="21600" y="5815"/>
                  <a:pt x="21383" y="5615"/>
                </a:cubicBezTo>
                <a:lnTo>
                  <a:pt x="20576" y="4868"/>
                </a:lnTo>
                <a:cubicBezTo>
                  <a:pt x="20468" y="4768"/>
                  <a:pt x="20321" y="4722"/>
                  <a:pt x="20172" y="4728"/>
                </a:cubicBezTo>
                <a:close/>
                <a:moveTo>
                  <a:pt x="18322" y="6249"/>
                </a:moveTo>
                <a:cubicBezTo>
                  <a:pt x="18306" y="6249"/>
                  <a:pt x="18290" y="6255"/>
                  <a:pt x="18277" y="6266"/>
                </a:cubicBezTo>
                <a:lnTo>
                  <a:pt x="11222" y="12779"/>
                </a:lnTo>
                <a:cubicBezTo>
                  <a:pt x="11198" y="12801"/>
                  <a:pt x="11198" y="12838"/>
                  <a:pt x="11222" y="12861"/>
                </a:cubicBezTo>
                <a:lnTo>
                  <a:pt x="12727" y="14249"/>
                </a:lnTo>
                <a:cubicBezTo>
                  <a:pt x="12751" y="14272"/>
                  <a:pt x="12789" y="14272"/>
                  <a:pt x="12814" y="14249"/>
                </a:cubicBezTo>
                <a:lnTo>
                  <a:pt x="19869" y="7737"/>
                </a:lnTo>
                <a:cubicBezTo>
                  <a:pt x="19893" y="7714"/>
                  <a:pt x="19893" y="7677"/>
                  <a:pt x="19869" y="7655"/>
                </a:cubicBezTo>
                <a:lnTo>
                  <a:pt x="18366" y="6266"/>
                </a:lnTo>
                <a:cubicBezTo>
                  <a:pt x="18354" y="6255"/>
                  <a:pt x="18338" y="6249"/>
                  <a:pt x="18322" y="6249"/>
                </a:cubicBezTo>
                <a:close/>
                <a:moveTo>
                  <a:pt x="10691" y="13419"/>
                </a:moveTo>
                <a:cubicBezTo>
                  <a:pt x="10671" y="13422"/>
                  <a:pt x="10653" y="13432"/>
                  <a:pt x="10644" y="13451"/>
                </a:cubicBezTo>
                <a:lnTo>
                  <a:pt x="9401" y="15879"/>
                </a:lnTo>
                <a:cubicBezTo>
                  <a:pt x="9375" y="15929"/>
                  <a:pt x="9430" y="15979"/>
                  <a:pt x="9483" y="15955"/>
                </a:cubicBezTo>
                <a:lnTo>
                  <a:pt x="12114" y="14808"/>
                </a:lnTo>
                <a:cubicBezTo>
                  <a:pt x="12154" y="14790"/>
                  <a:pt x="12161" y="14741"/>
                  <a:pt x="12130" y="14712"/>
                </a:cubicBezTo>
                <a:lnTo>
                  <a:pt x="10745" y="13434"/>
                </a:lnTo>
                <a:cubicBezTo>
                  <a:pt x="10730" y="13420"/>
                  <a:pt x="10710" y="13416"/>
                  <a:pt x="10691" y="1341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7" name="선"/>
          <p:cNvSpPr/>
          <p:nvPr/>
        </p:nvSpPr>
        <p:spPr>
          <a:xfrm>
            <a:off x="6172200" y="3810000"/>
            <a:ext cx="459207" cy="0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158" name="타원형"/>
          <p:cNvSpPr/>
          <p:nvPr/>
        </p:nvSpPr>
        <p:spPr>
          <a:xfrm>
            <a:off x="6593462" y="2745974"/>
            <a:ext cx="1541146" cy="1089426"/>
          </a:xfrm>
          <a:prstGeom prst="ellips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9" name="선"/>
          <p:cNvSpPr/>
          <p:nvPr/>
        </p:nvSpPr>
        <p:spPr>
          <a:xfrm>
            <a:off x="8026400" y="3810000"/>
            <a:ext cx="6139181" cy="0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160" name="선"/>
          <p:cNvSpPr/>
          <p:nvPr/>
        </p:nvSpPr>
        <p:spPr>
          <a:xfrm flipV="1">
            <a:off x="10233215" y="5551256"/>
            <a:ext cx="1" cy="1851488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161" name="I"/>
          <p:cNvSpPr txBox="1"/>
          <p:nvPr/>
        </p:nvSpPr>
        <p:spPr>
          <a:xfrm>
            <a:off x="7729325" y="5481406"/>
            <a:ext cx="351791" cy="1057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>
              <a:defRPr sz="2566"/>
            </a:pPr>
            <a:r>
              <a:rPr sz="5000"/>
              <a:t>I</a:t>
            </a:r>
          </a:p>
        </p:txBody>
      </p:sp>
      <p:sp>
        <p:nvSpPr>
          <p:cNvPr id="162" name="have"/>
          <p:cNvSpPr txBox="1"/>
          <p:nvPr/>
        </p:nvSpPr>
        <p:spPr>
          <a:xfrm>
            <a:off x="11089919" y="5481406"/>
            <a:ext cx="1616076" cy="1057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>
              <a:defRPr sz="2566"/>
            </a:pPr>
            <a:r>
              <a:rPr sz="5000"/>
              <a:t>have</a:t>
            </a:r>
          </a:p>
        </p:txBody>
      </p:sp>
      <p:sp>
        <p:nvSpPr>
          <p:cNvPr id="163" name="나는"/>
          <p:cNvSpPr txBox="1"/>
          <p:nvPr/>
        </p:nvSpPr>
        <p:spPr>
          <a:xfrm>
            <a:off x="7547292" y="4678362"/>
            <a:ext cx="973456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3500">
                <a:solidFill>
                  <a:srgbClr val="1A1A1A"/>
                </a:solidFill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나는</a:t>
            </a:r>
          </a:p>
        </p:txBody>
      </p:sp>
      <p:sp>
        <p:nvSpPr>
          <p:cNvPr id="164" name="있습니다(가지고 있습니다)"/>
          <p:cNvSpPr txBox="1"/>
          <p:nvPr/>
        </p:nvSpPr>
        <p:spPr>
          <a:xfrm>
            <a:off x="10198442" y="4678362"/>
            <a:ext cx="5053966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3500">
                <a:solidFill>
                  <a:srgbClr val="1A1A1A"/>
                </a:solidFill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있습니다(가지고 있습니다)</a:t>
            </a:r>
          </a:p>
        </p:txBody>
      </p:sp>
      <p:sp>
        <p:nvSpPr>
          <p:cNvPr id="165" name="나는 다섯 명의 식구가 있습니다."/>
          <p:cNvSpPr txBox="1"/>
          <p:nvPr/>
        </p:nvSpPr>
        <p:spPr>
          <a:xfrm>
            <a:off x="7042258" y="10384201"/>
            <a:ext cx="5993639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3500">
                <a:solidFill>
                  <a:srgbClr val="1A1A1A"/>
                </a:solidFill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나는 다섯 명의 식구가 있습니다.</a:t>
            </a:r>
          </a:p>
        </p:txBody>
      </p:sp>
      <p:sp>
        <p:nvSpPr>
          <p:cNvPr id="166" name="선"/>
          <p:cNvSpPr/>
          <p:nvPr/>
        </p:nvSpPr>
        <p:spPr>
          <a:xfrm flipV="1">
            <a:off x="13821849" y="5551256"/>
            <a:ext cx="1" cy="917576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167" name="five family members"/>
          <p:cNvSpPr txBox="1"/>
          <p:nvPr/>
        </p:nvSpPr>
        <p:spPr>
          <a:xfrm>
            <a:off x="14174840" y="5481406"/>
            <a:ext cx="6303646" cy="1057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>
              <a:defRPr sz="2566"/>
            </a:pPr>
            <a:r>
              <a:rPr sz="5000"/>
              <a:t>five family members</a:t>
            </a:r>
          </a:p>
        </p:txBody>
      </p:sp>
      <p:sp>
        <p:nvSpPr>
          <p:cNvPr id="168" name="5명의 식구가(를)"/>
          <p:cNvSpPr txBox="1"/>
          <p:nvPr/>
        </p:nvSpPr>
        <p:spPr>
          <a:xfrm>
            <a:off x="15989642" y="4678362"/>
            <a:ext cx="3255964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3500">
                <a:solidFill>
                  <a:srgbClr val="1A1A1A"/>
                </a:solidFill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5명의 식구가(를)</a:t>
            </a:r>
          </a:p>
        </p:txBody>
      </p:sp>
      <p:pic>
        <p:nvPicPr>
          <p:cNvPr id="169" name="lecture ppt 1.png" descr="lecture ppt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1708" y="322616"/>
            <a:ext cx="23647068" cy="13070768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UNIT 1"/>
          <p:cNvSpPr txBox="1"/>
          <p:nvPr/>
        </p:nvSpPr>
        <p:spPr>
          <a:xfrm>
            <a:off x="940243" y="1070263"/>
            <a:ext cx="1690886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UNIT 1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2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7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2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8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7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8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2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7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clickEffect" presetSubtype="8" presetID="2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52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8" grpId="9"/>
      <p:bldP build="whole" bldLvl="1" animBg="1" rev="0" advAuto="0" spid="163" grpId="7"/>
      <p:bldP build="whole" bldLvl="1" animBg="1" rev="0" advAuto="0" spid="157" grpId="1"/>
      <p:bldP build="whole" bldLvl="1" animBg="1" rev="0" advAuto="0" spid="161" grpId="4"/>
      <p:bldP build="whole" bldLvl="1" animBg="1" rev="0" advAuto="0" spid="159" grpId="3"/>
      <p:bldP build="whole" bldLvl="1" animBg="1" rev="0" advAuto="0" spid="165" grpId="10"/>
      <p:bldP build="whole" bldLvl="1" animBg="1" rev="0" advAuto="0" spid="167" grpId="6"/>
      <p:bldP build="whole" bldLvl="1" animBg="1" rev="0" advAuto="0" spid="162" grpId="5"/>
      <p:bldP build="whole" bldLvl="1" animBg="1" rev="0" advAuto="0" spid="164" grpId="8"/>
      <p:bldP build="whole" bldLvl="1" animBg="1" rev="0" advAuto="0" spid="158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4. This is my dad."/>
          <p:cNvSpPr txBox="1"/>
          <p:nvPr/>
        </p:nvSpPr>
        <p:spPr>
          <a:xfrm>
            <a:off x="5596856" y="2742999"/>
            <a:ext cx="10099964" cy="1679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>
              <a:defRPr sz="2566"/>
            </a:pPr>
            <a:r>
              <a:rPr sz="5000"/>
              <a:t>4. This is my dad.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73" name="선"/>
          <p:cNvSpPr/>
          <p:nvPr/>
        </p:nvSpPr>
        <p:spPr>
          <a:xfrm>
            <a:off x="5802845" y="6477000"/>
            <a:ext cx="14461708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174" name="선"/>
          <p:cNvSpPr/>
          <p:nvPr/>
        </p:nvSpPr>
        <p:spPr>
          <a:xfrm>
            <a:off x="5461000" y="11201400"/>
            <a:ext cx="15145399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175" name="문서 편집"/>
          <p:cNvSpPr/>
          <p:nvPr/>
        </p:nvSpPr>
        <p:spPr>
          <a:xfrm>
            <a:off x="5462986" y="10100064"/>
            <a:ext cx="894901" cy="972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5" h="21600" fill="norm" stroke="1" extrusionOk="0">
                <a:moveTo>
                  <a:pt x="178" y="0"/>
                </a:moveTo>
                <a:cubicBezTo>
                  <a:pt x="80" y="0"/>
                  <a:pt x="0" y="72"/>
                  <a:pt x="0" y="162"/>
                </a:cubicBezTo>
                <a:lnTo>
                  <a:pt x="0" y="21438"/>
                </a:lnTo>
                <a:cubicBezTo>
                  <a:pt x="0" y="21528"/>
                  <a:pt x="80" y="21600"/>
                  <a:pt x="178" y="21600"/>
                </a:cubicBezTo>
                <a:lnTo>
                  <a:pt x="17891" y="21600"/>
                </a:lnTo>
                <a:cubicBezTo>
                  <a:pt x="17989" y="21600"/>
                  <a:pt x="18069" y="21528"/>
                  <a:pt x="18069" y="21438"/>
                </a:cubicBezTo>
                <a:lnTo>
                  <a:pt x="18069" y="10414"/>
                </a:lnTo>
                <a:lnTo>
                  <a:pt x="13054" y="15043"/>
                </a:lnTo>
                <a:cubicBezTo>
                  <a:pt x="12867" y="15216"/>
                  <a:pt x="12647" y="15358"/>
                  <a:pt x="12407" y="15463"/>
                </a:cubicBezTo>
                <a:lnTo>
                  <a:pt x="8385" y="17111"/>
                </a:lnTo>
                <a:cubicBezTo>
                  <a:pt x="8235" y="17177"/>
                  <a:pt x="8078" y="17032"/>
                  <a:pt x="8149" y="16892"/>
                </a:cubicBezTo>
                <a:lnTo>
                  <a:pt x="9963" y="13105"/>
                </a:lnTo>
                <a:cubicBezTo>
                  <a:pt x="10077" y="12882"/>
                  <a:pt x="10231" y="12679"/>
                  <a:pt x="10420" y="12504"/>
                </a:cubicBezTo>
                <a:lnTo>
                  <a:pt x="17644" y="5837"/>
                </a:lnTo>
                <a:lnTo>
                  <a:pt x="11926" y="5837"/>
                </a:lnTo>
                <a:cubicBezTo>
                  <a:pt x="11828" y="5837"/>
                  <a:pt x="11748" y="5765"/>
                  <a:pt x="11748" y="5674"/>
                </a:cubicBezTo>
                <a:lnTo>
                  <a:pt x="11748" y="58"/>
                </a:lnTo>
                <a:cubicBezTo>
                  <a:pt x="11748" y="26"/>
                  <a:pt x="11720" y="0"/>
                  <a:pt x="11685" y="0"/>
                </a:cubicBezTo>
                <a:lnTo>
                  <a:pt x="178" y="0"/>
                </a:lnTo>
                <a:close/>
                <a:moveTo>
                  <a:pt x="12563" y="86"/>
                </a:moveTo>
                <a:cubicBezTo>
                  <a:pt x="12541" y="94"/>
                  <a:pt x="12525" y="114"/>
                  <a:pt x="12525" y="140"/>
                </a:cubicBezTo>
                <a:lnTo>
                  <a:pt x="12525" y="4958"/>
                </a:lnTo>
                <a:cubicBezTo>
                  <a:pt x="12525" y="5048"/>
                  <a:pt x="12605" y="5120"/>
                  <a:pt x="12703" y="5120"/>
                </a:cubicBezTo>
                <a:lnTo>
                  <a:pt x="17917" y="5120"/>
                </a:lnTo>
                <a:cubicBezTo>
                  <a:pt x="17974" y="5120"/>
                  <a:pt x="18001" y="5058"/>
                  <a:pt x="17962" y="5021"/>
                </a:cubicBezTo>
                <a:lnTo>
                  <a:pt x="12632" y="99"/>
                </a:lnTo>
                <a:cubicBezTo>
                  <a:pt x="12612" y="81"/>
                  <a:pt x="12585" y="78"/>
                  <a:pt x="12563" y="86"/>
                </a:cubicBezTo>
                <a:close/>
                <a:moveTo>
                  <a:pt x="20172" y="4728"/>
                </a:moveTo>
                <a:cubicBezTo>
                  <a:pt x="20023" y="4734"/>
                  <a:pt x="19872" y="4794"/>
                  <a:pt x="19753" y="4903"/>
                </a:cubicBezTo>
                <a:lnTo>
                  <a:pt x="18916" y="5676"/>
                </a:lnTo>
                <a:cubicBezTo>
                  <a:pt x="18892" y="5699"/>
                  <a:pt x="18892" y="5736"/>
                  <a:pt x="18916" y="5758"/>
                </a:cubicBezTo>
                <a:lnTo>
                  <a:pt x="20419" y="7147"/>
                </a:lnTo>
                <a:cubicBezTo>
                  <a:pt x="20443" y="7170"/>
                  <a:pt x="20483" y="7170"/>
                  <a:pt x="20508" y="7147"/>
                </a:cubicBezTo>
                <a:lnTo>
                  <a:pt x="21345" y="6372"/>
                </a:lnTo>
                <a:cubicBezTo>
                  <a:pt x="21583" y="6154"/>
                  <a:pt x="21600" y="5815"/>
                  <a:pt x="21383" y="5615"/>
                </a:cubicBezTo>
                <a:lnTo>
                  <a:pt x="20576" y="4868"/>
                </a:lnTo>
                <a:cubicBezTo>
                  <a:pt x="20468" y="4768"/>
                  <a:pt x="20321" y="4722"/>
                  <a:pt x="20172" y="4728"/>
                </a:cubicBezTo>
                <a:close/>
                <a:moveTo>
                  <a:pt x="18322" y="6249"/>
                </a:moveTo>
                <a:cubicBezTo>
                  <a:pt x="18306" y="6249"/>
                  <a:pt x="18290" y="6255"/>
                  <a:pt x="18277" y="6266"/>
                </a:cubicBezTo>
                <a:lnTo>
                  <a:pt x="11222" y="12779"/>
                </a:lnTo>
                <a:cubicBezTo>
                  <a:pt x="11198" y="12801"/>
                  <a:pt x="11198" y="12838"/>
                  <a:pt x="11222" y="12861"/>
                </a:cubicBezTo>
                <a:lnTo>
                  <a:pt x="12727" y="14249"/>
                </a:lnTo>
                <a:cubicBezTo>
                  <a:pt x="12751" y="14272"/>
                  <a:pt x="12789" y="14272"/>
                  <a:pt x="12814" y="14249"/>
                </a:cubicBezTo>
                <a:lnTo>
                  <a:pt x="19869" y="7737"/>
                </a:lnTo>
                <a:cubicBezTo>
                  <a:pt x="19893" y="7714"/>
                  <a:pt x="19893" y="7677"/>
                  <a:pt x="19869" y="7655"/>
                </a:cubicBezTo>
                <a:lnTo>
                  <a:pt x="18366" y="6266"/>
                </a:lnTo>
                <a:cubicBezTo>
                  <a:pt x="18354" y="6255"/>
                  <a:pt x="18338" y="6249"/>
                  <a:pt x="18322" y="6249"/>
                </a:cubicBezTo>
                <a:close/>
                <a:moveTo>
                  <a:pt x="10691" y="13419"/>
                </a:moveTo>
                <a:cubicBezTo>
                  <a:pt x="10671" y="13422"/>
                  <a:pt x="10653" y="13432"/>
                  <a:pt x="10644" y="13451"/>
                </a:cubicBezTo>
                <a:lnTo>
                  <a:pt x="9401" y="15879"/>
                </a:lnTo>
                <a:cubicBezTo>
                  <a:pt x="9375" y="15929"/>
                  <a:pt x="9430" y="15979"/>
                  <a:pt x="9483" y="15955"/>
                </a:cubicBezTo>
                <a:lnTo>
                  <a:pt x="12114" y="14808"/>
                </a:lnTo>
                <a:cubicBezTo>
                  <a:pt x="12154" y="14790"/>
                  <a:pt x="12161" y="14741"/>
                  <a:pt x="12130" y="14712"/>
                </a:cubicBezTo>
                <a:lnTo>
                  <a:pt x="10745" y="13434"/>
                </a:lnTo>
                <a:cubicBezTo>
                  <a:pt x="10730" y="13420"/>
                  <a:pt x="10710" y="13416"/>
                  <a:pt x="10691" y="1341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6" name="선"/>
          <p:cNvSpPr/>
          <p:nvPr/>
        </p:nvSpPr>
        <p:spPr>
          <a:xfrm>
            <a:off x="6295173" y="3797300"/>
            <a:ext cx="1354263" cy="0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177" name="타원형"/>
          <p:cNvSpPr/>
          <p:nvPr/>
        </p:nvSpPr>
        <p:spPr>
          <a:xfrm>
            <a:off x="7666278" y="2771374"/>
            <a:ext cx="704675" cy="1089426"/>
          </a:xfrm>
          <a:prstGeom prst="ellips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8" name="선"/>
          <p:cNvSpPr/>
          <p:nvPr/>
        </p:nvSpPr>
        <p:spPr>
          <a:xfrm>
            <a:off x="8295988" y="3797300"/>
            <a:ext cx="2579255" cy="0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179" name="선"/>
          <p:cNvSpPr/>
          <p:nvPr/>
        </p:nvSpPr>
        <p:spPr>
          <a:xfrm flipV="1">
            <a:off x="10233215" y="5551256"/>
            <a:ext cx="1" cy="1851488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180" name="This"/>
          <p:cNvSpPr txBox="1"/>
          <p:nvPr/>
        </p:nvSpPr>
        <p:spPr>
          <a:xfrm>
            <a:off x="7575285" y="5374481"/>
            <a:ext cx="1424306" cy="1057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>
              <a:defRPr sz="2566"/>
            </a:pPr>
            <a:r>
              <a:rPr sz="5000"/>
              <a:t>This</a:t>
            </a:r>
          </a:p>
        </p:txBody>
      </p:sp>
      <p:sp>
        <p:nvSpPr>
          <p:cNvPr id="181" name="is"/>
          <p:cNvSpPr txBox="1"/>
          <p:nvPr/>
        </p:nvSpPr>
        <p:spPr>
          <a:xfrm>
            <a:off x="11095670" y="5414962"/>
            <a:ext cx="642621" cy="1057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>
              <a:defRPr sz="2566"/>
            </a:pPr>
            <a:r>
              <a:rPr sz="5000"/>
              <a:t>is</a:t>
            </a:r>
          </a:p>
        </p:txBody>
      </p:sp>
      <p:sp>
        <p:nvSpPr>
          <p:cNvPr id="182" name="이 분은"/>
          <p:cNvSpPr txBox="1"/>
          <p:nvPr/>
        </p:nvSpPr>
        <p:spPr>
          <a:xfrm>
            <a:off x="7504383" y="4633273"/>
            <a:ext cx="1481964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3500">
                <a:solidFill>
                  <a:srgbClr val="1A1A1A"/>
                </a:solidFill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이 분은</a:t>
            </a:r>
          </a:p>
        </p:txBody>
      </p:sp>
      <p:sp>
        <p:nvSpPr>
          <p:cNvPr id="183" name="입니다"/>
          <p:cNvSpPr txBox="1"/>
          <p:nvPr/>
        </p:nvSpPr>
        <p:spPr>
          <a:xfrm>
            <a:off x="10903346" y="4678362"/>
            <a:ext cx="1382396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3500">
                <a:solidFill>
                  <a:srgbClr val="1A1A1A"/>
                </a:solidFill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입니다</a:t>
            </a:r>
          </a:p>
        </p:txBody>
      </p:sp>
      <p:sp>
        <p:nvSpPr>
          <p:cNvPr id="184" name="이 분은 나의 아빠입니다."/>
          <p:cNvSpPr txBox="1"/>
          <p:nvPr/>
        </p:nvSpPr>
        <p:spPr>
          <a:xfrm>
            <a:off x="7251990" y="10401768"/>
            <a:ext cx="4667251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3500">
                <a:solidFill>
                  <a:srgbClr val="1A1A1A"/>
                </a:solidFill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이 분은 나의 아빠입니다.</a:t>
            </a:r>
          </a:p>
        </p:txBody>
      </p:sp>
      <p:pic>
        <p:nvPicPr>
          <p:cNvPr id="185" name="lecture ppt 1.png" descr="lecture ppt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1708" y="322616"/>
            <a:ext cx="23647068" cy="13070768"/>
          </a:xfrm>
          <a:prstGeom prst="rect">
            <a:avLst/>
          </a:prstGeom>
          <a:ln w="12700">
            <a:miter lim="400000"/>
          </a:ln>
        </p:spPr>
      </p:pic>
      <p:sp>
        <p:nvSpPr>
          <p:cNvPr id="186" name="UNIT 1"/>
          <p:cNvSpPr txBox="1"/>
          <p:nvPr/>
        </p:nvSpPr>
        <p:spPr>
          <a:xfrm>
            <a:off x="940243" y="1070263"/>
            <a:ext cx="1690886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UNIT 1</a:t>
            </a:r>
          </a:p>
        </p:txBody>
      </p:sp>
      <p:sp>
        <p:nvSpPr>
          <p:cNvPr id="187" name="my dad"/>
          <p:cNvSpPr txBox="1"/>
          <p:nvPr/>
        </p:nvSpPr>
        <p:spPr>
          <a:xfrm>
            <a:off x="14024714" y="5417937"/>
            <a:ext cx="2407286" cy="1057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>
              <a:defRPr sz="2566"/>
            </a:pPr>
            <a:r>
              <a:rPr sz="5000"/>
              <a:t>my dad</a:t>
            </a:r>
          </a:p>
        </p:txBody>
      </p:sp>
      <p:sp>
        <p:nvSpPr>
          <p:cNvPr id="188" name="선"/>
          <p:cNvSpPr/>
          <p:nvPr/>
        </p:nvSpPr>
        <p:spPr>
          <a:xfrm flipV="1">
            <a:off x="13033699" y="5627456"/>
            <a:ext cx="1" cy="83072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189" name="나의 아빠"/>
          <p:cNvSpPr txBox="1"/>
          <p:nvPr/>
        </p:nvSpPr>
        <p:spPr>
          <a:xfrm>
            <a:off x="14145998" y="4678362"/>
            <a:ext cx="1890904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3500">
                <a:solidFill>
                  <a:srgbClr val="1A1A1A"/>
                </a:solidFill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나의 아빠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2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7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2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8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7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8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2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7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clickEffect" presetSubtype="8" presetID="2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52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7" grpId="2"/>
      <p:bldP build="whole" bldLvl="1" animBg="1" rev="0" advAuto="0" spid="182" grpId="7"/>
      <p:bldP build="whole" bldLvl="1" animBg="1" rev="0" advAuto="0" spid="189" grpId="9"/>
      <p:bldP build="whole" bldLvl="1" animBg="1" rev="0" advAuto="0" spid="181" grpId="5"/>
      <p:bldP build="whole" bldLvl="1" animBg="1" rev="0" advAuto="0" spid="183" grpId="8"/>
      <p:bldP build="whole" bldLvl="1" animBg="1" rev="0" advAuto="0" spid="178" grpId="3"/>
      <p:bldP build="whole" bldLvl="1" animBg="1" rev="0" advAuto="0" spid="180" grpId="4"/>
      <p:bldP build="whole" bldLvl="1" animBg="1" rev="0" advAuto="0" spid="187" grpId="6"/>
      <p:bldP build="whole" bldLvl="1" animBg="1" rev="0" advAuto="0" spid="176" grpId="1"/>
      <p:bldP build="whole" bldLvl="1" animBg="1" rev="0" advAuto="0" spid="184" grpId="1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5. He is strong."/>
          <p:cNvSpPr txBox="1"/>
          <p:nvPr/>
        </p:nvSpPr>
        <p:spPr>
          <a:xfrm>
            <a:off x="5596856" y="2742999"/>
            <a:ext cx="10099964" cy="1679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>
              <a:defRPr sz="2566"/>
            </a:pPr>
            <a:r>
              <a:rPr sz="5000"/>
              <a:t>5. He is strong.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92" name="선"/>
          <p:cNvSpPr/>
          <p:nvPr/>
        </p:nvSpPr>
        <p:spPr>
          <a:xfrm>
            <a:off x="5802845" y="6477000"/>
            <a:ext cx="14461708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193" name="선"/>
          <p:cNvSpPr/>
          <p:nvPr/>
        </p:nvSpPr>
        <p:spPr>
          <a:xfrm>
            <a:off x="5461000" y="11201400"/>
            <a:ext cx="15145399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194" name="문서 편집"/>
          <p:cNvSpPr/>
          <p:nvPr/>
        </p:nvSpPr>
        <p:spPr>
          <a:xfrm>
            <a:off x="5462986" y="10100064"/>
            <a:ext cx="894901" cy="972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5" h="21600" fill="norm" stroke="1" extrusionOk="0">
                <a:moveTo>
                  <a:pt x="178" y="0"/>
                </a:moveTo>
                <a:cubicBezTo>
                  <a:pt x="80" y="0"/>
                  <a:pt x="0" y="72"/>
                  <a:pt x="0" y="162"/>
                </a:cubicBezTo>
                <a:lnTo>
                  <a:pt x="0" y="21438"/>
                </a:lnTo>
                <a:cubicBezTo>
                  <a:pt x="0" y="21528"/>
                  <a:pt x="80" y="21600"/>
                  <a:pt x="178" y="21600"/>
                </a:cubicBezTo>
                <a:lnTo>
                  <a:pt x="17891" y="21600"/>
                </a:lnTo>
                <a:cubicBezTo>
                  <a:pt x="17989" y="21600"/>
                  <a:pt x="18069" y="21528"/>
                  <a:pt x="18069" y="21438"/>
                </a:cubicBezTo>
                <a:lnTo>
                  <a:pt x="18069" y="10414"/>
                </a:lnTo>
                <a:lnTo>
                  <a:pt x="13054" y="15043"/>
                </a:lnTo>
                <a:cubicBezTo>
                  <a:pt x="12867" y="15216"/>
                  <a:pt x="12647" y="15358"/>
                  <a:pt x="12407" y="15463"/>
                </a:cubicBezTo>
                <a:lnTo>
                  <a:pt x="8385" y="17111"/>
                </a:lnTo>
                <a:cubicBezTo>
                  <a:pt x="8235" y="17177"/>
                  <a:pt x="8078" y="17032"/>
                  <a:pt x="8149" y="16892"/>
                </a:cubicBezTo>
                <a:lnTo>
                  <a:pt x="9963" y="13105"/>
                </a:lnTo>
                <a:cubicBezTo>
                  <a:pt x="10077" y="12882"/>
                  <a:pt x="10231" y="12679"/>
                  <a:pt x="10420" y="12504"/>
                </a:cubicBezTo>
                <a:lnTo>
                  <a:pt x="17644" y="5837"/>
                </a:lnTo>
                <a:lnTo>
                  <a:pt x="11926" y="5837"/>
                </a:lnTo>
                <a:cubicBezTo>
                  <a:pt x="11828" y="5837"/>
                  <a:pt x="11748" y="5765"/>
                  <a:pt x="11748" y="5674"/>
                </a:cubicBezTo>
                <a:lnTo>
                  <a:pt x="11748" y="58"/>
                </a:lnTo>
                <a:cubicBezTo>
                  <a:pt x="11748" y="26"/>
                  <a:pt x="11720" y="0"/>
                  <a:pt x="11685" y="0"/>
                </a:cubicBezTo>
                <a:lnTo>
                  <a:pt x="178" y="0"/>
                </a:lnTo>
                <a:close/>
                <a:moveTo>
                  <a:pt x="12563" y="86"/>
                </a:moveTo>
                <a:cubicBezTo>
                  <a:pt x="12541" y="94"/>
                  <a:pt x="12525" y="114"/>
                  <a:pt x="12525" y="140"/>
                </a:cubicBezTo>
                <a:lnTo>
                  <a:pt x="12525" y="4958"/>
                </a:lnTo>
                <a:cubicBezTo>
                  <a:pt x="12525" y="5048"/>
                  <a:pt x="12605" y="5120"/>
                  <a:pt x="12703" y="5120"/>
                </a:cubicBezTo>
                <a:lnTo>
                  <a:pt x="17917" y="5120"/>
                </a:lnTo>
                <a:cubicBezTo>
                  <a:pt x="17974" y="5120"/>
                  <a:pt x="18001" y="5058"/>
                  <a:pt x="17962" y="5021"/>
                </a:cubicBezTo>
                <a:lnTo>
                  <a:pt x="12632" y="99"/>
                </a:lnTo>
                <a:cubicBezTo>
                  <a:pt x="12612" y="81"/>
                  <a:pt x="12585" y="78"/>
                  <a:pt x="12563" y="86"/>
                </a:cubicBezTo>
                <a:close/>
                <a:moveTo>
                  <a:pt x="20172" y="4728"/>
                </a:moveTo>
                <a:cubicBezTo>
                  <a:pt x="20023" y="4734"/>
                  <a:pt x="19872" y="4794"/>
                  <a:pt x="19753" y="4903"/>
                </a:cubicBezTo>
                <a:lnTo>
                  <a:pt x="18916" y="5676"/>
                </a:lnTo>
                <a:cubicBezTo>
                  <a:pt x="18892" y="5699"/>
                  <a:pt x="18892" y="5736"/>
                  <a:pt x="18916" y="5758"/>
                </a:cubicBezTo>
                <a:lnTo>
                  <a:pt x="20419" y="7147"/>
                </a:lnTo>
                <a:cubicBezTo>
                  <a:pt x="20443" y="7170"/>
                  <a:pt x="20483" y="7170"/>
                  <a:pt x="20508" y="7147"/>
                </a:cubicBezTo>
                <a:lnTo>
                  <a:pt x="21345" y="6372"/>
                </a:lnTo>
                <a:cubicBezTo>
                  <a:pt x="21583" y="6154"/>
                  <a:pt x="21600" y="5815"/>
                  <a:pt x="21383" y="5615"/>
                </a:cubicBezTo>
                <a:lnTo>
                  <a:pt x="20576" y="4868"/>
                </a:lnTo>
                <a:cubicBezTo>
                  <a:pt x="20468" y="4768"/>
                  <a:pt x="20321" y="4722"/>
                  <a:pt x="20172" y="4728"/>
                </a:cubicBezTo>
                <a:close/>
                <a:moveTo>
                  <a:pt x="18322" y="6249"/>
                </a:moveTo>
                <a:cubicBezTo>
                  <a:pt x="18306" y="6249"/>
                  <a:pt x="18290" y="6255"/>
                  <a:pt x="18277" y="6266"/>
                </a:cubicBezTo>
                <a:lnTo>
                  <a:pt x="11222" y="12779"/>
                </a:lnTo>
                <a:cubicBezTo>
                  <a:pt x="11198" y="12801"/>
                  <a:pt x="11198" y="12838"/>
                  <a:pt x="11222" y="12861"/>
                </a:cubicBezTo>
                <a:lnTo>
                  <a:pt x="12727" y="14249"/>
                </a:lnTo>
                <a:cubicBezTo>
                  <a:pt x="12751" y="14272"/>
                  <a:pt x="12789" y="14272"/>
                  <a:pt x="12814" y="14249"/>
                </a:cubicBezTo>
                <a:lnTo>
                  <a:pt x="19869" y="7737"/>
                </a:lnTo>
                <a:cubicBezTo>
                  <a:pt x="19893" y="7714"/>
                  <a:pt x="19893" y="7677"/>
                  <a:pt x="19869" y="7655"/>
                </a:cubicBezTo>
                <a:lnTo>
                  <a:pt x="18366" y="6266"/>
                </a:lnTo>
                <a:cubicBezTo>
                  <a:pt x="18354" y="6255"/>
                  <a:pt x="18338" y="6249"/>
                  <a:pt x="18322" y="6249"/>
                </a:cubicBezTo>
                <a:close/>
                <a:moveTo>
                  <a:pt x="10691" y="13419"/>
                </a:moveTo>
                <a:cubicBezTo>
                  <a:pt x="10671" y="13422"/>
                  <a:pt x="10653" y="13432"/>
                  <a:pt x="10644" y="13451"/>
                </a:cubicBezTo>
                <a:lnTo>
                  <a:pt x="9401" y="15879"/>
                </a:lnTo>
                <a:cubicBezTo>
                  <a:pt x="9375" y="15929"/>
                  <a:pt x="9430" y="15979"/>
                  <a:pt x="9483" y="15955"/>
                </a:cubicBezTo>
                <a:lnTo>
                  <a:pt x="12114" y="14808"/>
                </a:lnTo>
                <a:cubicBezTo>
                  <a:pt x="12154" y="14790"/>
                  <a:pt x="12161" y="14741"/>
                  <a:pt x="12130" y="14712"/>
                </a:cubicBezTo>
                <a:lnTo>
                  <a:pt x="10745" y="13434"/>
                </a:lnTo>
                <a:cubicBezTo>
                  <a:pt x="10730" y="13420"/>
                  <a:pt x="10710" y="13416"/>
                  <a:pt x="10691" y="1341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5" name="선"/>
          <p:cNvSpPr/>
          <p:nvPr/>
        </p:nvSpPr>
        <p:spPr>
          <a:xfrm>
            <a:off x="6365444" y="3810000"/>
            <a:ext cx="762001" cy="0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196" name="타원형"/>
          <p:cNvSpPr/>
          <p:nvPr/>
        </p:nvSpPr>
        <p:spPr>
          <a:xfrm>
            <a:off x="7250142" y="2771374"/>
            <a:ext cx="616895" cy="1089426"/>
          </a:xfrm>
          <a:prstGeom prst="ellips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7" name="선"/>
          <p:cNvSpPr/>
          <p:nvPr/>
        </p:nvSpPr>
        <p:spPr>
          <a:xfrm>
            <a:off x="7988300" y="3810000"/>
            <a:ext cx="1926337" cy="0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198" name="선"/>
          <p:cNvSpPr/>
          <p:nvPr/>
        </p:nvSpPr>
        <p:spPr>
          <a:xfrm flipV="1">
            <a:off x="10233215" y="5551256"/>
            <a:ext cx="1" cy="1851488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199" name="He"/>
          <p:cNvSpPr txBox="1"/>
          <p:nvPr/>
        </p:nvSpPr>
        <p:spPr>
          <a:xfrm>
            <a:off x="7575285" y="5374481"/>
            <a:ext cx="984251" cy="1057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>
              <a:defRPr sz="2566"/>
            </a:pPr>
            <a:r>
              <a:rPr sz="5000"/>
              <a:t>He</a:t>
            </a:r>
          </a:p>
        </p:txBody>
      </p:sp>
      <p:sp>
        <p:nvSpPr>
          <p:cNvPr id="200" name="is"/>
          <p:cNvSpPr txBox="1"/>
          <p:nvPr/>
        </p:nvSpPr>
        <p:spPr>
          <a:xfrm>
            <a:off x="11095670" y="5414962"/>
            <a:ext cx="642621" cy="1057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>
              <a:defRPr sz="2566"/>
            </a:pPr>
            <a:r>
              <a:rPr sz="5000"/>
              <a:t>is</a:t>
            </a:r>
          </a:p>
        </p:txBody>
      </p:sp>
      <p:sp>
        <p:nvSpPr>
          <p:cNvPr id="201" name="그는"/>
          <p:cNvSpPr txBox="1"/>
          <p:nvPr/>
        </p:nvSpPr>
        <p:spPr>
          <a:xfrm>
            <a:off x="7547292" y="4678362"/>
            <a:ext cx="973456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3500">
                <a:solidFill>
                  <a:srgbClr val="1A1A1A"/>
                </a:solidFill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그는</a:t>
            </a:r>
          </a:p>
        </p:txBody>
      </p:sp>
      <p:sp>
        <p:nvSpPr>
          <p:cNvPr id="202" name="입니다"/>
          <p:cNvSpPr txBox="1"/>
          <p:nvPr/>
        </p:nvSpPr>
        <p:spPr>
          <a:xfrm>
            <a:off x="10991436" y="4678362"/>
            <a:ext cx="1382396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3500">
                <a:solidFill>
                  <a:srgbClr val="1A1A1A"/>
                </a:solidFill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입니다</a:t>
            </a:r>
          </a:p>
        </p:txBody>
      </p:sp>
      <p:sp>
        <p:nvSpPr>
          <p:cNvPr id="203" name="그는 힘이 세십니다."/>
          <p:cNvSpPr txBox="1"/>
          <p:nvPr/>
        </p:nvSpPr>
        <p:spPr>
          <a:xfrm>
            <a:off x="7076567" y="10384201"/>
            <a:ext cx="3749803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3500">
                <a:solidFill>
                  <a:srgbClr val="1A1A1A"/>
                </a:solidFill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그는 힘이 세십니다.</a:t>
            </a:r>
          </a:p>
        </p:txBody>
      </p:sp>
      <p:pic>
        <p:nvPicPr>
          <p:cNvPr id="204" name="lecture ppt 1.png" descr="lecture ppt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1708" y="322616"/>
            <a:ext cx="23647068" cy="13070768"/>
          </a:xfrm>
          <a:prstGeom prst="rect">
            <a:avLst/>
          </a:prstGeom>
          <a:ln w="12700">
            <a:miter lim="400000"/>
          </a:ln>
        </p:spPr>
      </p:pic>
      <p:sp>
        <p:nvSpPr>
          <p:cNvPr id="205" name="UNIT 1"/>
          <p:cNvSpPr txBox="1"/>
          <p:nvPr/>
        </p:nvSpPr>
        <p:spPr>
          <a:xfrm>
            <a:off x="940243" y="1070263"/>
            <a:ext cx="1690886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UNIT 1</a:t>
            </a:r>
          </a:p>
        </p:txBody>
      </p:sp>
      <p:sp>
        <p:nvSpPr>
          <p:cNvPr id="206" name="strong"/>
          <p:cNvSpPr txBox="1"/>
          <p:nvPr/>
        </p:nvSpPr>
        <p:spPr>
          <a:xfrm>
            <a:off x="13582036" y="5417937"/>
            <a:ext cx="2103756" cy="1057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>
              <a:defRPr sz="2566"/>
            </a:pPr>
            <a:r>
              <a:rPr sz="5000"/>
              <a:t>strong</a:t>
            </a:r>
          </a:p>
        </p:txBody>
      </p:sp>
      <p:sp>
        <p:nvSpPr>
          <p:cNvPr id="207" name="선"/>
          <p:cNvSpPr/>
          <p:nvPr/>
        </p:nvSpPr>
        <p:spPr>
          <a:xfrm flipV="1">
            <a:off x="12660163" y="5640156"/>
            <a:ext cx="1" cy="83072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208" name="힘이 센 = 힘이 세다"/>
          <p:cNvSpPr txBox="1"/>
          <p:nvPr/>
        </p:nvSpPr>
        <p:spPr>
          <a:xfrm>
            <a:off x="13596534" y="4678362"/>
            <a:ext cx="3663125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3500">
                <a:solidFill>
                  <a:srgbClr val="1A1A1A"/>
                </a:solidFill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힘이 센 = 힘이 세다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2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7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2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8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7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8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2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7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clickEffect" presetSubtype="8" presetID="2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52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6" grpId="6"/>
      <p:bldP build="whole" bldLvl="1" animBg="1" rev="0" advAuto="0" spid="199" grpId="4"/>
      <p:bldP build="whole" bldLvl="1" animBg="1" rev="0" advAuto="0" spid="202" grpId="8"/>
      <p:bldP build="whole" bldLvl="1" animBg="1" rev="0" advAuto="0" spid="196" grpId="2"/>
      <p:bldP build="whole" bldLvl="1" animBg="1" rev="0" advAuto="0" spid="195" grpId="1"/>
      <p:bldP build="whole" bldLvl="1" animBg="1" rev="0" advAuto="0" spid="200" grpId="5"/>
      <p:bldP build="whole" bldLvl="1" animBg="1" rev="0" advAuto="0" spid="201" grpId="7"/>
      <p:bldP build="whole" bldLvl="1" animBg="1" rev="0" advAuto="0" spid="203" grpId="10"/>
      <p:bldP build="whole" bldLvl="1" animBg="1" rev="0" advAuto="0" spid="208" grpId="9"/>
      <p:bldP build="whole" bldLvl="1" animBg="1" rev="0" advAuto="0" spid="197" grpId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6. This is my mom."/>
          <p:cNvSpPr txBox="1"/>
          <p:nvPr/>
        </p:nvSpPr>
        <p:spPr>
          <a:xfrm>
            <a:off x="5614423" y="2742999"/>
            <a:ext cx="10099964" cy="1679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>
              <a:defRPr sz="2566"/>
            </a:pPr>
            <a:r>
              <a:rPr sz="5000"/>
              <a:t>6. This is my mom.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11" name="선"/>
          <p:cNvSpPr/>
          <p:nvPr/>
        </p:nvSpPr>
        <p:spPr>
          <a:xfrm>
            <a:off x="5802845" y="6477000"/>
            <a:ext cx="14461708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212" name="선"/>
          <p:cNvSpPr/>
          <p:nvPr/>
        </p:nvSpPr>
        <p:spPr>
          <a:xfrm>
            <a:off x="5461000" y="11201400"/>
            <a:ext cx="15145399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213" name="문서 편집"/>
          <p:cNvSpPr/>
          <p:nvPr/>
        </p:nvSpPr>
        <p:spPr>
          <a:xfrm>
            <a:off x="5462986" y="10100064"/>
            <a:ext cx="894901" cy="972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5" h="21600" fill="norm" stroke="1" extrusionOk="0">
                <a:moveTo>
                  <a:pt x="178" y="0"/>
                </a:moveTo>
                <a:cubicBezTo>
                  <a:pt x="80" y="0"/>
                  <a:pt x="0" y="72"/>
                  <a:pt x="0" y="162"/>
                </a:cubicBezTo>
                <a:lnTo>
                  <a:pt x="0" y="21438"/>
                </a:lnTo>
                <a:cubicBezTo>
                  <a:pt x="0" y="21528"/>
                  <a:pt x="80" y="21600"/>
                  <a:pt x="178" y="21600"/>
                </a:cubicBezTo>
                <a:lnTo>
                  <a:pt x="17891" y="21600"/>
                </a:lnTo>
                <a:cubicBezTo>
                  <a:pt x="17989" y="21600"/>
                  <a:pt x="18069" y="21528"/>
                  <a:pt x="18069" y="21438"/>
                </a:cubicBezTo>
                <a:lnTo>
                  <a:pt x="18069" y="10414"/>
                </a:lnTo>
                <a:lnTo>
                  <a:pt x="13054" y="15043"/>
                </a:lnTo>
                <a:cubicBezTo>
                  <a:pt x="12867" y="15216"/>
                  <a:pt x="12647" y="15358"/>
                  <a:pt x="12407" y="15463"/>
                </a:cubicBezTo>
                <a:lnTo>
                  <a:pt x="8385" y="17111"/>
                </a:lnTo>
                <a:cubicBezTo>
                  <a:pt x="8235" y="17177"/>
                  <a:pt x="8078" y="17032"/>
                  <a:pt x="8149" y="16892"/>
                </a:cubicBezTo>
                <a:lnTo>
                  <a:pt x="9963" y="13105"/>
                </a:lnTo>
                <a:cubicBezTo>
                  <a:pt x="10077" y="12882"/>
                  <a:pt x="10231" y="12679"/>
                  <a:pt x="10420" y="12504"/>
                </a:cubicBezTo>
                <a:lnTo>
                  <a:pt x="17644" y="5837"/>
                </a:lnTo>
                <a:lnTo>
                  <a:pt x="11926" y="5837"/>
                </a:lnTo>
                <a:cubicBezTo>
                  <a:pt x="11828" y="5837"/>
                  <a:pt x="11748" y="5765"/>
                  <a:pt x="11748" y="5674"/>
                </a:cubicBezTo>
                <a:lnTo>
                  <a:pt x="11748" y="58"/>
                </a:lnTo>
                <a:cubicBezTo>
                  <a:pt x="11748" y="26"/>
                  <a:pt x="11720" y="0"/>
                  <a:pt x="11685" y="0"/>
                </a:cubicBezTo>
                <a:lnTo>
                  <a:pt x="178" y="0"/>
                </a:lnTo>
                <a:close/>
                <a:moveTo>
                  <a:pt x="12563" y="86"/>
                </a:moveTo>
                <a:cubicBezTo>
                  <a:pt x="12541" y="94"/>
                  <a:pt x="12525" y="114"/>
                  <a:pt x="12525" y="140"/>
                </a:cubicBezTo>
                <a:lnTo>
                  <a:pt x="12525" y="4958"/>
                </a:lnTo>
                <a:cubicBezTo>
                  <a:pt x="12525" y="5048"/>
                  <a:pt x="12605" y="5120"/>
                  <a:pt x="12703" y="5120"/>
                </a:cubicBezTo>
                <a:lnTo>
                  <a:pt x="17917" y="5120"/>
                </a:lnTo>
                <a:cubicBezTo>
                  <a:pt x="17974" y="5120"/>
                  <a:pt x="18001" y="5058"/>
                  <a:pt x="17962" y="5021"/>
                </a:cubicBezTo>
                <a:lnTo>
                  <a:pt x="12632" y="99"/>
                </a:lnTo>
                <a:cubicBezTo>
                  <a:pt x="12612" y="81"/>
                  <a:pt x="12585" y="78"/>
                  <a:pt x="12563" y="86"/>
                </a:cubicBezTo>
                <a:close/>
                <a:moveTo>
                  <a:pt x="20172" y="4728"/>
                </a:moveTo>
                <a:cubicBezTo>
                  <a:pt x="20023" y="4734"/>
                  <a:pt x="19872" y="4794"/>
                  <a:pt x="19753" y="4903"/>
                </a:cubicBezTo>
                <a:lnTo>
                  <a:pt x="18916" y="5676"/>
                </a:lnTo>
                <a:cubicBezTo>
                  <a:pt x="18892" y="5699"/>
                  <a:pt x="18892" y="5736"/>
                  <a:pt x="18916" y="5758"/>
                </a:cubicBezTo>
                <a:lnTo>
                  <a:pt x="20419" y="7147"/>
                </a:lnTo>
                <a:cubicBezTo>
                  <a:pt x="20443" y="7170"/>
                  <a:pt x="20483" y="7170"/>
                  <a:pt x="20508" y="7147"/>
                </a:cubicBezTo>
                <a:lnTo>
                  <a:pt x="21345" y="6372"/>
                </a:lnTo>
                <a:cubicBezTo>
                  <a:pt x="21583" y="6154"/>
                  <a:pt x="21600" y="5815"/>
                  <a:pt x="21383" y="5615"/>
                </a:cubicBezTo>
                <a:lnTo>
                  <a:pt x="20576" y="4868"/>
                </a:lnTo>
                <a:cubicBezTo>
                  <a:pt x="20468" y="4768"/>
                  <a:pt x="20321" y="4722"/>
                  <a:pt x="20172" y="4728"/>
                </a:cubicBezTo>
                <a:close/>
                <a:moveTo>
                  <a:pt x="18322" y="6249"/>
                </a:moveTo>
                <a:cubicBezTo>
                  <a:pt x="18306" y="6249"/>
                  <a:pt x="18290" y="6255"/>
                  <a:pt x="18277" y="6266"/>
                </a:cubicBezTo>
                <a:lnTo>
                  <a:pt x="11222" y="12779"/>
                </a:lnTo>
                <a:cubicBezTo>
                  <a:pt x="11198" y="12801"/>
                  <a:pt x="11198" y="12838"/>
                  <a:pt x="11222" y="12861"/>
                </a:cubicBezTo>
                <a:lnTo>
                  <a:pt x="12727" y="14249"/>
                </a:lnTo>
                <a:cubicBezTo>
                  <a:pt x="12751" y="14272"/>
                  <a:pt x="12789" y="14272"/>
                  <a:pt x="12814" y="14249"/>
                </a:cubicBezTo>
                <a:lnTo>
                  <a:pt x="19869" y="7737"/>
                </a:lnTo>
                <a:cubicBezTo>
                  <a:pt x="19893" y="7714"/>
                  <a:pt x="19893" y="7677"/>
                  <a:pt x="19869" y="7655"/>
                </a:cubicBezTo>
                <a:lnTo>
                  <a:pt x="18366" y="6266"/>
                </a:lnTo>
                <a:cubicBezTo>
                  <a:pt x="18354" y="6255"/>
                  <a:pt x="18338" y="6249"/>
                  <a:pt x="18322" y="6249"/>
                </a:cubicBezTo>
                <a:close/>
                <a:moveTo>
                  <a:pt x="10691" y="13419"/>
                </a:moveTo>
                <a:cubicBezTo>
                  <a:pt x="10671" y="13422"/>
                  <a:pt x="10653" y="13432"/>
                  <a:pt x="10644" y="13451"/>
                </a:cubicBezTo>
                <a:lnTo>
                  <a:pt x="9401" y="15879"/>
                </a:lnTo>
                <a:cubicBezTo>
                  <a:pt x="9375" y="15929"/>
                  <a:pt x="9430" y="15979"/>
                  <a:pt x="9483" y="15955"/>
                </a:cubicBezTo>
                <a:lnTo>
                  <a:pt x="12114" y="14808"/>
                </a:lnTo>
                <a:cubicBezTo>
                  <a:pt x="12154" y="14790"/>
                  <a:pt x="12161" y="14741"/>
                  <a:pt x="12130" y="14712"/>
                </a:cubicBezTo>
                <a:lnTo>
                  <a:pt x="10745" y="13434"/>
                </a:lnTo>
                <a:cubicBezTo>
                  <a:pt x="10730" y="13420"/>
                  <a:pt x="10710" y="13416"/>
                  <a:pt x="10691" y="1341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4" name="선"/>
          <p:cNvSpPr/>
          <p:nvPr/>
        </p:nvSpPr>
        <p:spPr>
          <a:xfrm>
            <a:off x="6414341" y="3810000"/>
            <a:ext cx="1205001" cy="0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215" name="타원형"/>
          <p:cNvSpPr/>
          <p:nvPr/>
        </p:nvSpPr>
        <p:spPr>
          <a:xfrm>
            <a:off x="7697168" y="2771374"/>
            <a:ext cx="616894" cy="1089426"/>
          </a:xfrm>
          <a:prstGeom prst="ellips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6" name="선"/>
          <p:cNvSpPr/>
          <p:nvPr/>
        </p:nvSpPr>
        <p:spPr>
          <a:xfrm>
            <a:off x="8341088" y="3810000"/>
            <a:ext cx="2891530" cy="0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217" name="선"/>
          <p:cNvSpPr/>
          <p:nvPr/>
        </p:nvSpPr>
        <p:spPr>
          <a:xfrm flipV="1">
            <a:off x="10233215" y="5551256"/>
            <a:ext cx="1" cy="1851488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218" name="This"/>
          <p:cNvSpPr txBox="1"/>
          <p:nvPr/>
        </p:nvSpPr>
        <p:spPr>
          <a:xfrm>
            <a:off x="7575285" y="5374481"/>
            <a:ext cx="1424306" cy="1057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>
              <a:defRPr sz="2566"/>
            </a:pPr>
            <a:r>
              <a:rPr sz="5000"/>
              <a:t>This</a:t>
            </a:r>
          </a:p>
        </p:txBody>
      </p:sp>
      <p:sp>
        <p:nvSpPr>
          <p:cNvPr id="219" name="is"/>
          <p:cNvSpPr txBox="1"/>
          <p:nvPr/>
        </p:nvSpPr>
        <p:spPr>
          <a:xfrm>
            <a:off x="11095670" y="5414962"/>
            <a:ext cx="642621" cy="1057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>
              <a:defRPr sz="2566"/>
            </a:pPr>
            <a:r>
              <a:rPr sz="5000"/>
              <a:t>is</a:t>
            </a:r>
          </a:p>
        </p:txBody>
      </p:sp>
      <p:sp>
        <p:nvSpPr>
          <p:cNvPr id="220" name="이분은"/>
          <p:cNvSpPr txBox="1"/>
          <p:nvPr/>
        </p:nvSpPr>
        <p:spPr>
          <a:xfrm>
            <a:off x="7547292" y="4678362"/>
            <a:ext cx="1382396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3500">
                <a:solidFill>
                  <a:srgbClr val="1A1A1A"/>
                </a:solidFill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이분은</a:t>
            </a:r>
          </a:p>
        </p:txBody>
      </p:sp>
      <p:sp>
        <p:nvSpPr>
          <p:cNvPr id="221" name="입니다"/>
          <p:cNvSpPr txBox="1"/>
          <p:nvPr/>
        </p:nvSpPr>
        <p:spPr>
          <a:xfrm>
            <a:off x="10991436" y="4678362"/>
            <a:ext cx="1382396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3500">
                <a:solidFill>
                  <a:srgbClr val="1A1A1A"/>
                </a:solidFill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입니다</a:t>
            </a:r>
          </a:p>
        </p:txBody>
      </p:sp>
      <p:sp>
        <p:nvSpPr>
          <p:cNvPr id="222" name="이분은 나의 엄마입니다."/>
          <p:cNvSpPr txBox="1"/>
          <p:nvPr/>
        </p:nvSpPr>
        <p:spPr>
          <a:xfrm>
            <a:off x="7182800" y="10419336"/>
            <a:ext cx="4567683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3500">
                <a:solidFill>
                  <a:srgbClr val="1A1A1A"/>
                </a:solidFill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이분은 나의 엄마입니다.</a:t>
            </a:r>
          </a:p>
        </p:txBody>
      </p:sp>
      <p:pic>
        <p:nvPicPr>
          <p:cNvPr id="223" name="lecture ppt 1.png" descr="lecture ppt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1708" y="322616"/>
            <a:ext cx="23647068" cy="13070768"/>
          </a:xfrm>
          <a:prstGeom prst="rect">
            <a:avLst/>
          </a:prstGeom>
          <a:ln w="12700">
            <a:miter lim="400000"/>
          </a:ln>
        </p:spPr>
      </p:pic>
      <p:sp>
        <p:nvSpPr>
          <p:cNvPr id="224" name="UNIT 1"/>
          <p:cNvSpPr txBox="1"/>
          <p:nvPr/>
        </p:nvSpPr>
        <p:spPr>
          <a:xfrm>
            <a:off x="940243" y="1070263"/>
            <a:ext cx="1690886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UNIT 1</a:t>
            </a:r>
          </a:p>
        </p:txBody>
      </p:sp>
      <p:sp>
        <p:nvSpPr>
          <p:cNvPr id="225" name="my mom"/>
          <p:cNvSpPr txBox="1"/>
          <p:nvPr/>
        </p:nvSpPr>
        <p:spPr>
          <a:xfrm>
            <a:off x="13342742" y="5417937"/>
            <a:ext cx="2828291" cy="1057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>
              <a:defRPr sz="2566"/>
            </a:pPr>
            <a:r>
              <a:rPr sz="5000"/>
              <a:t>my mom</a:t>
            </a:r>
          </a:p>
        </p:txBody>
      </p:sp>
      <p:sp>
        <p:nvSpPr>
          <p:cNvPr id="226" name="선"/>
          <p:cNvSpPr/>
          <p:nvPr/>
        </p:nvSpPr>
        <p:spPr>
          <a:xfrm flipV="1">
            <a:off x="12540516" y="5640156"/>
            <a:ext cx="1" cy="83072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227" name="나의 엄마"/>
          <p:cNvSpPr txBox="1"/>
          <p:nvPr/>
        </p:nvSpPr>
        <p:spPr>
          <a:xfrm>
            <a:off x="13516419" y="4678362"/>
            <a:ext cx="1890904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3500">
                <a:solidFill>
                  <a:srgbClr val="1A1A1A"/>
                </a:solidFill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나의 엄마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2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7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2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8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7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8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2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7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clickEffect" presetSubtype="8" presetID="2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52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1" grpId="8"/>
      <p:bldP build="whole" bldLvl="1" animBg="1" rev="0" advAuto="0" spid="216" grpId="3"/>
      <p:bldP build="whole" bldLvl="1" animBg="1" rev="0" advAuto="0" spid="219" grpId="5"/>
      <p:bldP build="whole" bldLvl="1" animBg="1" rev="0" advAuto="0" spid="227" grpId="9"/>
      <p:bldP build="whole" bldLvl="1" animBg="1" rev="0" advAuto="0" spid="222" grpId="10"/>
      <p:bldP build="whole" bldLvl="1" animBg="1" rev="0" advAuto="0" spid="218" grpId="4"/>
      <p:bldP build="whole" bldLvl="1" animBg="1" rev="0" advAuto="0" spid="214" grpId="1"/>
      <p:bldP build="whole" bldLvl="1" animBg="1" rev="0" advAuto="0" spid="220" grpId="7"/>
      <p:bldP build="whole" bldLvl="1" animBg="1" rev="0" advAuto="0" spid="225" grpId="6"/>
      <p:bldP build="whole" bldLvl="1" animBg="1" rev="0" advAuto="0" spid="215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7. She is kind."/>
          <p:cNvSpPr txBox="1"/>
          <p:nvPr/>
        </p:nvSpPr>
        <p:spPr>
          <a:xfrm>
            <a:off x="5596856" y="2742999"/>
            <a:ext cx="10099964" cy="1679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>
              <a:defRPr sz="2566"/>
            </a:pPr>
            <a:r>
              <a:rPr sz="5000"/>
              <a:t>7. She is kind.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30" name="선"/>
          <p:cNvSpPr/>
          <p:nvPr/>
        </p:nvSpPr>
        <p:spPr>
          <a:xfrm>
            <a:off x="5802845" y="6477000"/>
            <a:ext cx="14461708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231" name="선"/>
          <p:cNvSpPr/>
          <p:nvPr/>
        </p:nvSpPr>
        <p:spPr>
          <a:xfrm>
            <a:off x="5461000" y="11201400"/>
            <a:ext cx="15145399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232" name="문서 편집"/>
          <p:cNvSpPr/>
          <p:nvPr/>
        </p:nvSpPr>
        <p:spPr>
          <a:xfrm>
            <a:off x="5462986" y="10100064"/>
            <a:ext cx="894901" cy="972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5" h="21600" fill="norm" stroke="1" extrusionOk="0">
                <a:moveTo>
                  <a:pt x="178" y="0"/>
                </a:moveTo>
                <a:cubicBezTo>
                  <a:pt x="80" y="0"/>
                  <a:pt x="0" y="72"/>
                  <a:pt x="0" y="162"/>
                </a:cubicBezTo>
                <a:lnTo>
                  <a:pt x="0" y="21438"/>
                </a:lnTo>
                <a:cubicBezTo>
                  <a:pt x="0" y="21528"/>
                  <a:pt x="80" y="21600"/>
                  <a:pt x="178" y="21600"/>
                </a:cubicBezTo>
                <a:lnTo>
                  <a:pt x="17891" y="21600"/>
                </a:lnTo>
                <a:cubicBezTo>
                  <a:pt x="17989" y="21600"/>
                  <a:pt x="18069" y="21528"/>
                  <a:pt x="18069" y="21438"/>
                </a:cubicBezTo>
                <a:lnTo>
                  <a:pt x="18069" y="10414"/>
                </a:lnTo>
                <a:lnTo>
                  <a:pt x="13054" y="15043"/>
                </a:lnTo>
                <a:cubicBezTo>
                  <a:pt x="12867" y="15216"/>
                  <a:pt x="12647" y="15358"/>
                  <a:pt x="12407" y="15463"/>
                </a:cubicBezTo>
                <a:lnTo>
                  <a:pt x="8385" y="17111"/>
                </a:lnTo>
                <a:cubicBezTo>
                  <a:pt x="8235" y="17177"/>
                  <a:pt x="8078" y="17032"/>
                  <a:pt x="8149" y="16892"/>
                </a:cubicBezTo>
                <a:lnTo>
                  <a:pt x="9963" y="13105"/>
                </a:lnTo>
                <a:cubicBezTo>
                  <a:pt x="10077" y="12882"/>
                  <a:pt x="10231" y="12679"/>
                  <a:pt x="10420" y="12504"/>
                </a:cubicBezTo>
                <a:lnTo>
                  <a:pt x="17644" y="5837"/>
                </a:lnTo>
                <a:lnTo>
                  <a:pt x="11926" y="5837"/>
                </a:lnTo>
                <a:cubicBezTo>
                  <a:pt x="11828" y="5837"/>
                  <a:pt x="11748" y="5765"/>
                  <a:pt x="11748" y="5674"/>
                </a:cubicBezTo>
                <a:lnTo>
                  <a:pt x="11748" y="58"/>
                </a:lnTo>
                <a:cubicBezTo>
                  <a:pt x="11748" y="26"/>
                  <a:pt x="11720" y="0"/>
                  <a:pt x="11685" y="0"/>
                </a:cubicBezTo>
                <a:lnTo>
                  <a:pt x="178" y="0"/>
                </a:lnTo>
                <a:close/>
                <a:moveTo>
                  <a:pt x="12563" y="86"/>
                </a:moveTo>
                <a:cubicBezTo>
                  <a:pt x="12541" y="94"/>
                  <a:pt x="12525" y="114"/>
                  <a:pt x="12525" y="140"/>
                </a:cubicBezTo>
                <a:lnTo>
                  <a:pt x="12525" y="4958"/>
                </a:lnTo>
                <a:cubicBezTo>
                  <a:pt x="12525" y="5048"/>
                  <a:pt x="12605" y="5120"/>
                  <a:pt x="12703" y="5120"/>
                </a:cubicBezTo>
                <a:lnTo>
                  <a:pt x="17917" y="5120"/>
                </a:lnTo>
                <a:cubicBezTo>
                  <a:pt x="17974" y="5120"/>
                  <a:pt x="18001" y="5058"/>
                  <a:pt x="17962" y="5021"/>
                </a:cubicBezTo>
                <a:lnTo>
                  <a:pt x="12632" y="99"/>
                </a:lnTo>
                <a:cubicBezTo>
                  <a:pt x="12612" y="81"/>
                  <a:pt x="12585" y="78"/>
                  <a:pt x="12563" y="86"/>
                </a:cubicBezTo>
                <a:close/>
                <a:moveTo>
                  <a:pt x="20172" y="4728"/>
                </a:moveTo>
                <a:cubicBezTo>
                  <a:pt x="20023" y="4734"/>
                  <a:pt x="19872" y="4794"/>
                  <a:pt x="19753" y="4903"/>
                </a:cubicBezTo>
                <a:lnTo>
                  <a:pt x="18916" y="5676"/>
                </a:lnTo>
                <a:cubicBezTo>
                  <a:pt x="18892" y="5699"/>
                  <a:pt x="18892" y="5736"/>
                  <a:pt x="18916" y="5758"/>
                </a:cubicBezTo>
                <a:lnTo>
                  <a:pt x="20419" y="7147"/>
                </a:lnTo>
                <a:cubicBezTo>
                  <a:pt x="20443" y="7170"/>
                  <a:pt x="20483" y="7170"/>
                  <a:pt x="20508" y="7147"/>
                </a:cubicBezTo>
                <a:lnTo>
                  <a:pt x="21345" y="6372"/>
                </a:lnTo>
                <a:cubicBezTo>
                  <a:pt x="21583" y="6154"/>
                  <a:pt x="21600" y="5815"/>
                  <a:pt x="21383" y="5615"/>
                </a:cubicBezTo>
                <a:lnTo>
                  <a:pt x="20576" y="4868"/>
                </a:lnTo>
                <a:cubicBezTo>
                  <a:pt x="20468" y="4768"/>
                  <a:pt x="20321" y="4722"/>
                  <a:pt x="20172" y="4728"/>
                </a:cubicBezTo>
                <a:close/>
                <a:moveTo>
                  <a:pt x="18322" y="6249"/>
                </a:moveTo>
                <a:cubicBezTo>
                  <a:pt x="18306" y="6249"/>
                  <a:pt x="18290" y="6255"/>
                  <a:pt x="18277" y="6266"/>
                </a:cubicBezTo>
                <a:lnTo>
                  <a:pt x="11222" y="12779"/>
                </a:lnTo>
                <a:cubicBezTo>
                  <a:pt x="11198" y="12801"/>
                  <a:pt x="11198" y="12838"/>
                  <a:pt x="11222" y="12861"/>
                </a:cubicBezTo>
                <a:lnTo>
                  <a:pt x="12727" y="14249"/>
                </a:lnTo>
                <a:cubicBezTo>
                  <a:pt x="12751" y="14272"/>
                  <a:pt x="12789" y="14272"/>
                  <a:pt x="12814" y="14249"/>
                </a:cubicBezTo>
                <a:lnTo>
                  <a:pt x="19869" y="7737"/>
                </a:lnTo>
                <a:cubicBezTo>
                  <a:pt x="19893" y="7714"/>
                  <a:pt x="19893" y="7677"/>
                  <a:pt x="19869" y="7655"/>
                </a:cubicBezTo>
                <a:lnTo>
                  <a:pt x="18366" y="6266"/>
                </a:lnTo>
                <a:cubicBezTo>
                  <a:pt x="18354" y="6255"/>
                  <a:pt x="18338" y="6249"/>
                  <a:pt x="18322" y="6249"/>
                </a:cubicBezTo>
                <a:close/>
                <a:moveTo>
                  <a:pt x="10691" y="13419"/>
                </a:moveTo>
                <a:cubicBezTo>
                  <a:pt x="10671" y="13422"/>
                  <a:pt x="10653" y="13432"/>
                  <a:pt x="10644" y="13451"/>
                </a:cubicBezTo>
                <a:lnTo>
                  <a:pt x="9401" y="15879"/>
                </a:lnTo>
                <a:cubicBezTo>
                  <a:pt x="9375" y="15929"/>
                  <a:pt x="9430" y="15979"/>
                  <a:pt x="9483" y="15955"/>
                </a:cubicBezTo>
                <a:lnTo>
                  <a:pt x="12114" y="14808"/>
                </a:lnTo>
                <a:cubicBezTo>
                  <a:pt x="12154" y="14790"/>
                  <a:pt x="12161" y="14741"/>
                  <a:pt x="12130" y="14712"/>
                </a:cubicBezTo>
                <a:lnTo>
                  <a:pt x="10745" y="13434"/>
                </a:lnTo>
                <a:cubicBezTo>
                  <a:pt x="10730" y="13420"/>
                  <a:pt x="10710" y="13416"/>
                  <a:pt x="10691" y="1341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3" name="선"/>
          <p:cNvSpPr/>
          <p:nvPr/>
        </p:nvSpPr>
        <p:spPr>
          <a:xfrm>
            <a:off x="6324600" y="3771900"/>
            <a:ext cx="1205000" cy="0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234" name="타원형"/>
          <p:cNvSpPr/>
          <p:nvPr/>
        </p:nvSpPr>
        <p:spPr>
          <a:xfrm>
            <a:off x="7556626" y="2771374"/>
            <a:ext cx="616894" cy="1089426"/>
          </a:xfrm>
          <a:prstGeom prst="ellips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5" name="선"/>
          <p:cNvSpPr/>
          <p:nvPr/>
        </p:nvSpPr>
        <p:spPr>
          <a:xfrm>
            <a:off x="8264046" y="3784600"/>
            <a:ext cx="1360619" cy="0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236" name="선"/>
          <p:cNvSpPr/>
          <p:nvPr/>
        </p:nvSpPr>
        <p:spPr>
          <a:xfrm flipV="1">
            <a:off x="10233215" y="5551256"/>
            <a:ext cx="1" cy="1851488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237" name="She"/>
          <p:cNvSpPr txBox="1"/>
          <p:nvPr/>
        </p:nvSpPr>
        <p:spPr>
          <a:xfrm>
            <a:off x="7575285" y="5374481"/>
            <a:ext cx="1294766" cy="1057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>
              <a:defRPr sz="2566"/>
            </a:pPr>
            <a:r>
              <a:rPr sz="5000"/>
              <a:t>She</a:t>
            </a:r>
          </a:p>
        </p:txBody>
      </p:sp>
      <p:sp>
        <p:nvSpPr>
          <p:cNvPr id="238" name="is"/>
          <p:cNvSpPr txBox="1"/>
          <p:nvPr/>
        </p:nvSpPr>
        <p:spPr>
          <a:xfrm>
            <a:off x="11095670" y="5414962"/>
            <a:ext cx="642621" cy="1057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>
              <a:defRPr sz="2566"/>
            </a:pPr>
            <a:r>
              <a:rPr sz="5000"/>
              <a:t>is</a:t>
            </a:r>
          </a:p>
        </p:txBody>
      </p:sp>
      <p:sp>
        <p:nvSpPr>
          <p:cNvPr id="239" name="그녀는"/>
          <p:cNvSpPr txBox="1"/>
          <p:nvPr/>
        </p:nvSpPr>
        <p:spPr>
          <a:xfrm>
            <a:off x="7531470" y="4678362"/>
            <a:ext cx="1382396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3500">
                <a:solidFill>
                  <a:srgbClr val="1A1A1A"/>
                </a:solidFill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그녀는</a:t>
            </a:r>
          </a:p>
        </p:txBody>
      </p:sp>
      <p:sp>
        <p:nvSpPr>
          <p:cNvPr id="240" name="입니다"/>
          <p:cNvSpPr txBox="1"/>
          <p:nvPr/>
        </p:nvSpPr>
        <p:spPr>
          <a:xfrm>
            <a:off x="10991436" y="4678362"/>
            <a:ext cx="1382396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3500">
                <a:solidFill>
                  <a:srgbClr val="1A1A1A"/>
                </a:solidFill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입니다</a:t>
            </a:r>
          </a:p>
        </p:txBody>
      </p:sp>
      <p:sp>
        <p:nvSpPr>
          <p:cNvPr id="241" name="그녀는 다정하십니다."/>
          <p:cNvSpPr txBox="1"/>
          <p:nvPr/>
        </p:nvSpPr>
        <p:spPr>
          <a:xfrm>
            <a:off x="7217936" y="10401768"/>
            <a:ext cx="4059175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3500">
                <a:solidFill>
                  <a:srgbClr val="1A1A1A"/>
                </a:solidFill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그녀는 다정하십니다.</a:t>
            </a:r>
          </a:p>
        </p:txBody>
      </p:sp>
      <p:pic>
        <p:nvPicPr>
          <p:cNvPr id="242" name="lecture ppt 1.png" descr="lecture ppt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1708" y="322616"/>
            <a:ext cx="23647068" cy="13070768"/>
          </a:xfrm>
          <a:prstGeom prst="rect">
            <a:avLst/>
          </a:prstGeom>
          <a:ln w="12700">
            <a:miter lim="400000"/>
          </a:ln>
        </p:spPr>
      </p:pic>
      <p:sp>
        <p:nvSpPr>
          <p:cNvPr id="243" name="UNIT 1"/>
          <p:cNvSpPr txBox="1"/>
          <p:nvPr/>
        </p:nvSpPr>
        <p:spPr>
          <a:xfrm>
            <a:off x="940243" y="1070263"/>
            <a:ext cx="1690886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UNIT 1</a:t>
            </a:r>
          </a:p>
        </p:txBody>
      </p:sp>
      <p:sp>
        <p:nvSpPr>
          <p:cNvPr id="244" name="kind"/>
          <p:cNvSpPr txBox="1"/>
          <p:nvPr/>
        </p:nvSpPr>
        <p:spPr>
          <a:xfrm>
            <a:off x="13513356" y="5417937"/>
            <a:ext cx="1499236" cy="1057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>
              <a:defRPr sz="2566"/>
            </a:pPr>
            <a:r>
              <a:rPr sz="5000"/>
              <a:t>kind</a:t>
            </a:r>
          </a:p>
        </p:txBody>
      </p:sp>
      <p:sp>
        <p:nvSpPr>
          <p:cNvPr id="245" name="선"/>
          <p:cNvSpPr/>
          <p:nvPr/>
        </p:nvSpPr>
        <p:spPr>
          <a:xfrm flipV="1">
            <a:off x="12625823" y="5627456"/>
            <a:ext cx="1" cy="83072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246" name="다정한"/>
          <p:cNvSpPr txBox="1"/>
          <p:nvPr/>
        </p:nvSpPr>
        <p:spPr>
          <a:xfrm>
            <a:off x="13448586" y="4678362"/>
            <a:ext cx="1382396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3500">
                <a:solidFill>
                  <a:srgbClr val="1A1A1A"/>
                </a:solidFill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다정한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2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7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2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8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7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8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2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7"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clickEffect" presetSubtype="8" presetID="2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52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8" grpId="5"/>
      <p:bldP build="whole" bldLvl="1" animBg="1" rev="0" advAuto="0" spid="241" grpId="10"/>
      <p:bldP build="whole" bldLvl="1" animBg="1" rev="0" advAuto="0" spid="244" grpId="6"/>
      <p:bldP build="whole" bldLvl="1" animBg="1" rev="0" advAuto="0" spid="237" grpId="4"/>
      <p:bldP build="whole" bldLvl="1" animBg="1" rev="0" advAuto="0" spid="233" grpId="1"/>
      <p:bldP build="whole" bldLvl="1" animBg="1" rev="0" advAuto="0" spid="234" grpId="2"/>
      <p:bldP build="whole" bldLvl="1" animBg="1" rev="0" advAuto="0" spid="240" grpId="8"/>
      <p:bldP build="whole" bldLvl="1" animBg="1" rev="0" advAuto="0" spid="246" grpId="9"/>
      <p:bldP build="whole" bldLvl="1" animBg="1" rev="0" advAuto="0" spid="235" grpId="3"/>
      <p:bldP build="whole" bldLvl="1" animBg="1" rev="0" advAuto="0" spid="239" grpId="7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8. This is my younger sister."/>
          <p:cNvSpPr txBox="1"/>
          <p:nvPr/>
        </p:nvSpPr>
        <p:spPr>
          <a:xfrm>
            <a:off x="5596856" y="2742999"/>
            <a:ext cx="10099964" cy="1679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>
              <a:defRPr sz="2566"/>
            </a:pPr>
            <a:r>
              <a:rPr sz="5000"/>
              <a:t>8. This is my younger sister.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49" name="선"/>
          <p:cNvSpPr/>
          <p:nvPr/>
        </p:nvSpPr>
        <p:spPr>
          <a:xfrm>
            <a:off x="5802845" y="6477000"/>
            <a:ext cx="14461708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250" name="선"/>
          <p:cNvSpPr/>
          <p:nvPr/>
        </p:nvSpPr>
        <p:spPr>
          <a:xfrm>
            <a:off x="5461000" y="11201400"/>
            <a:ext cx="15145399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251" name="문서 편집"/>
          <p:cNvSpPr/>
          <p:nvPr/>
        </p:nvSpPr>
        <p:spPr>
          <a:xfrm>
            <a:off x="5462986" y="10100064"/>
            <a:ext cx="894901" cy="972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5" h="21600" fill="norm" stroke="1" extrusionOk="0">
                <a:moveTo>
                  <a:pt x="178" y="0"/>
                </a:moveTo>
                <a:cubicBezTo>
                  <a:pt x="80" y="0"/>
                  <a:pt x="0" y="72"/>
                  <a:pt x="0" y="162"/>
                </a:cubicBezTo>
                <a:lnTo>
                  <a:pt x="0" y="21438"/>
                </a:lnTo>
                <a:cubicBezTo>
                  <a:pt x="0" y="21528"/>
                  <a:pt x="80" y="21600"/>
                  <a:pt x="178" y="21600"/>
                </a:cubicBezTo>
                <a:lnTo>
                  <a:pt x="17891" y="21600"/>
                </a:lnTo>
                <a:cubicBezTo>
                  <a:pt x="17989" y="21600"/>
                  <a:pt x="18069" y="21528"/>
                  <a:pt x="18069" y="21438"/>
                </a:cubicBezTo>
                <a:lnTo>
                  <a:pt x="18069" y="10414"/>
                </a:lnTo>
                <a:lnTo>
                  <a:pt x="13054" y="15043"/>
                </a:lnTo>
                <a:cubicBezTo>
                  <a:pt x="12867" y="15216"/>
                  <a:pt x="12647" y="15358"/>
                  <a:pt x="12407" y="15463"/>
                </a:cubicBezTo>
                <a:lnTo>
                  <a:pt x="8385" y="17111"/>
                </a:lnTo>
                <a:cubicBezTo>
                  <a:pt x="8235" y="17177"/>
                  <a:pt x="8078" y="17032"/>
                  <a:pt x="8149" y="16892"/>
                </a:cubicBezTo>
                <a:lnTo>
                  <a:pt x="9963" y="13105"/>
                </a:lnTo>
                <a:cubicBezTo>
                  <a:pt x="10077" y="12882"/>
                  <a:pt x="10231" y="12679"/>
                  <a:pt x="10420" y="12504"/>
                </a:cubicBezTo>
                <a:lnTo>
                  <a:pt x="17644" y="5837"/>
                </a:lnTo>
                <a:lnTo>
                  <a:pt x="11926" y="5837"/>
                </a:lnTo>
                <a:cubicBezTo>
                  <a:pt x="11828" y="5837"/>
                  <a:pt x="11748" y="5765"/>
                  <a:pt x="11748" y="5674"/>
                </a:cubicBezTo>
                <a:lnTo>
                  <a:pt x="11748" y="58"/>
                </a:lnTo>
                <a:cubicBezTo>
                  <a:pt x="11748" y="26"/>
                  <a:pt x="11720" y="0"/>
                  <a:pt x="11685" y="0"/>
                </a:cubicBezTo>
                <a:lnTo>
                  <a:pt x="178" y="0"/>
                </a:lnTo>
                <a:close/>
                <a:moveTo>
                  <a:pt x="12563" y="86"/>
                </a:moveTo>
                <a:cubicBezTo>
                  <a:pt x="12541" y="94"/>
                  <a:pt x="12525" y="114"/>
                  <a:pt x="12525" y="140"/>
                </a:cubicBezTo>
                <a:lnTo>
                  <a:pt x="12525" y="4958"/>
                </a:lnTo>
                <a:cubicBezTo>
                  <a:pt x="12525" y="5048"/>
                  <a:pt x="12605" y="5120"/>
                  <a:pt x="12703" y="5120"/>
                </a:cubicBezTo>
                <a:lnTo>
                  <a:pt x="17917" y="5120"/>
                </a:lnTo>
                <a:cubicBezTo>
                  <a:pt x="17974" y="5120"/>
                  <a:pt x="18001" y="5058"/>
                  <a:pt x="17962" y="5021"/>
                </a:cubicBezTo>
                <a:lnTo>
                  <a:pt x="12632" y="99"/>
                </a:lnTo>
                <a:cubicBezTo>
                  <a:pt x="12612" y="81"/>
                  <a:pt x="12585" y="78"/>
                  <a:pt x="12563" y="86"/>
                </a:cubicBezTo>
                <a:close/>
                <a:moveTo>
                  <a:pt x="20172" y="4728"/>
                </a:moveTo>
                <a:cubicBezTo>
                  <a:pt x="20023" y="4734"/>
                  <a:pt x="19872" y="4794"/>
                  <a:pt x="19753" y="4903"/>
                </a:cubicBezTo>
                <a:lnTo>
                  <a:pt x="18916" y="5676"/>
                </a:lnTo>
                <a:cubicBezTo>
                  <a:pt x="18892" y="5699"/>
                  <a:pt x="18892" y="5736"/>
                  <a:pt x="18916" y="5758"/>
                </a:cubicBezTo>
                <a:lnTo>
                  <a:pt x="20419" y="7147"/>
                </a:lnTo>
                <a:cubicBezTo>
                  <a:pt x="20443" y="7170"/>
                  <a:pt x="20483" y="7170"/>
                  <a:pt x="20508" y="7147"/>
                </a:cubicBezTo>
                <a:lnTo>
                  <a:pt x="21345" y="6372"/>
                </a:lnTo>
                <a:cubicBezTo>
                  <a:pt x="21583" y="6154"/>
                  <a:pt x="21600" y="5815"/>
                  <a:pt x="21383" y="5615"/>
                </a:cubicBezTo>
                <a:lnTo>
                  <a:pt x="20576" y="4868"/>
                </a:lnTo>
                <a:cubicBezTo>
                  <a:pt x="20468" y="4768"/>
                  <a:pt x="20321" y="4722"/>
                  <a:pt x="20172" y="4728"/>
                </a:cubicBezTo>
                <a:close/>
                <a:moveTo>
                  <a:pt x="18322" y="6249"/>
                </a:moveTo>
                <a:cubicBezTo>
                  <a:pt x="18306" y="6249"/>
                  <a:pt x="18290" y="6255"/>
                  <a:pt x="18277" y="6266"/>
                </a:cubicBezTo>
                <a:lnTo>
                  <a:pt x="11222" y="12779"/>
                </a:lnTo>
                <a:cubicBezTo>
                  <a:pt x="11198" y="12801"/>
                  <a:pt x="11198" y="12838"/>
                  <a:pt x="11222" y="12861"/>
                </a:cubicBezTo>
                <a:lnTo>
                  <a:pt x="12727" y="14249"/>
                </a:lnTo>
                <a:cubicBezTo>
                  <a:pt x="12751" y="14272"/>
                  <a:pt x="12789" y="14272"/>
                  <a:pt x="12814" y="14249"/>
                </a:cubicBezTo>
                <a:lnTo>
                  <a:pt x="19869" y="7737"/>
                </a:lnTo>
                <a:cubicBezTo>
                  <a:pt x="19893" y="7714"/>
                  <a:pt x="19893" y="7677"/>
                  <a:pt x="19869" y="7655"/>
                </a:cubicBezTo>
                <a:lnTo>
                  <a:pt x="18366" y="6266"/>
                </a:lnTo>
                <a:cubicBezTo>
                  <a:pt x="18354" y="6255"/>
                  <a:pt x="18338" y="6249"/>
                  <a:pt x="18322" y="6249"/>
                </a:cubicBezTo>
                <a:close/>
                <a:moveTo>
                  <a:pt x="10691" y="13419"/>
                </a:moveTo>
                <a:cubicBezTo>
                  <a:pt x="10671" y="13422"/>
                  <a:pt x="10653" y="13432"/>
                  <a:pt x="10644" y="13451"/>
                </a:cubicBezTo>
                <a:lnTo>
                  <a:pt x="9401" y="15879"/>
                </a:lnTo>
                <a:cubicBezTo>
                  <a:pt x="9375" y="15929"/>
                  <a:pt x="9430" y="15979"/>
                  <a:pt x="9483" y="15955"/>
                </a:cubicBezTo>
                <a:lnTo>
                  <a:pt x="12114" y="14808"/>
                </a:lnTo>
                <a:cubicBezTo>
                  <a:pt x="12154" y="14790"/>
                  <a:pt x="12161" y="14741"/>
                  <a:pt x="12130" y="14712"/>
                </a:cubicBezTo>
                <a:lnTo>
                  <a:pt x="10745" y="13434"/>
                </a:lnTo>
                <a:cubicBezTo>
                  <a:pt x="10730" y="13420"/>
                  <a:pt x="10710" y="13416"/>
                  <a:pt x="10691" y="1341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2" name="선"/>
          <p:cNvSpPr/>
          <p:nvPr/>
        </p:nvSpPr>
        <p:spPr>
          <a:xfrm>
            <a:off x="6464300" y="3810000"/>
            <a:ext cx="1205000" cy="0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253" name="타원형"/>
          <p:cNvSpPr/>
          <p:nvPr/>
        </p:nvSpPr>
        <p:spPr>
          <a:xfrm>
            <a:off x="7673671" y="2788941"/>
            <a:ext cx="616894" cy="1089427"/>
          </a:xfrm>
          <a:prstGeom prst="ellips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4" name="선"/>
          <p:cNvSpPr/>
          <p:nvPr/>
        </p:nvSpPr>
        <p:spPr>
          <a:xfrm>
            <a:off x="8508311" y="3810000"/>
            <a:ext cx="5245451" cy="0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255" name="선"/>
          <p:cNvSpPr/>
          <p:nvPr/>
        </p:nvSpPr>
        <p:spPr>
          <a:xfrm flipV="1">
            <a:off x="10233215" y="5551256"/>
            <a:ext cx="1" cy="1851488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256" name="This"/>
          <p:cNvSpPr txBox="1"/>
          <p:nvPr/>
        </p:nvSpPr>
        <p:spPr>
          <a:xfrm>
            <a:off x="7540150" y="5414962"/>
            <a:ext cx="1424306" cy="1057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/>
            <a:r>
              <a:t>This</a:t>
            </a:r>
          </a:p>
        </p:txBody>
      </p:sp>
      <p:sp>
        <p:nvSpPr>
          <p:cNvPr id="257" name="is"/>
          <p:cNvSpPr txBox="1"/>
          <p:nvPr/>
        </p:nvSpPr>
        <p:spPr>
          <a:xfrm>
            <a:off x="11095670" y="5414962"/>
            <a:ext cx="642621" cy="1057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>
              <a:defRPr sz="2566"/>
            </a:pPr>
            <a:r>
              <a:rPr sz="5000"/>
              <a:t>is</a:t>
            </a:r>
          </a:p>
        </p:txBody>
      </p:sp>
      <p:sp>
        <p:nvSpPr>
          <p:cNvPr id="258" name="이 사람은"/>
          <p:cNvSpPr txBox="1"/>
          <p:nvPr/>
        </p:nvSpPr>
        <p:spPr>
          <a:xfrm>
            <a:off x="7306851" y="4523481"/>
            <a:ext cx="1890904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3500">
                <a:solidFill>
                  <a:srgbClr val="1A1A1A"/>
                </a:solidFill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이 사람은</a:t>
            </a:r>
          </a:p>
        </p:txBody>
      </p:sp>
      <p:sp>
        <p:nvSpPr>
          <p:cNvPr id="259" name="입니다"/>
          <p:cNvSpPr txBox="1"/>
          <p:nvPr/>
        </p:nvSpPr>
        <p:spPr>
          <a:xfrm>
            <a:off x="10725782" y="4523481"/>
            <a:ext cx="1382396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3500">
                <a:solidFill>
                  <a:srgbClr val="1A1A1A"/>
                </a:solidFill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입니다</a:t>
            </a:r>
          </a:p>
        </p:txBody>
      </p:sp>
      <p:sp>
        <p:nvSpPr>
          <p:cNvPr id="260" name="이 사람은 내 여동생입니다."/>
          <p:cNvSpPr txBox="1"/>
          <p:nvPr/>
        </p:nvSpPr>
        <p:spPr>
          <a:xfrm>
            <a:off x="7147665" y="10401768"/>
            <a:ext cx="5076191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3500">
                <a:solidFill>
                  <a:srgbClr val="1A1A1A"/>
                </a:solidFill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이 사람은 내 여동생입니다.</a:t>
            </a:r>
          </a:p>
        </p:txBody>
      </p:sp>
      <p:pic>
        <p:nvPicPr>
          <p:cNvPr id="261" name="lecture ppt 1.png" descr="lecture ppt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1708" y="322616"/>
            <a:ext cx="23647068" cy="13070768"/>
          </a:xfrm>
          <a:prstGeom prst="rect">
            <a:avLst/>
          </a:prstGeom>
          <a:ln w="12700">
            <a:miter lim="400000"/>
          </a:ln>
        </p:spPr>
      </p:pic>
      <p:sp>
        <p:nvSpPr>
          <p:cNvPr id="262" name="UNIT 1"/>
          <p:cNvSpPr txBox="1"/>
          <p:nvPr/>
        </p:nvSpPr>
        <p:spPr>
          <a:xfrm>
            <a:off x="940243" y="1070263"/>
            <a:ext cx="1690886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UNIT 1</a:t>
            </a:r>
          </a:p>
        </p:txBody>
      </p:sp>
      <p:sp>
        <p:nvSpPr>
          <p:cNvPr id="263" name="my younger sister"/>
          <p:cNvSpPr txBox="1"/>
          <p:nvPr/>
        </p:nvSpPr>
        <p:spPr>
          <a:xfrm>
            <a:off x="13395765" y="5417937"/>
            <a:ext cx="5518151" cy="1057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5000">
                <a:solidFill>
                  <a:srgbClr val="1A1A1A"/>
                </a:solidFill>
                <a:latin typeface="Source Han Sans K Medium"/>
                <a:ea typeface="Source Han Sans K Medium"/>
                <a:cs typeface="Source Han Sans K Medium"/>
                <a:sym typeface="Source Han Sans K Medium"/>
              </a:defRPr>
            </a:lvl1pPr>
          </a:lstStyle>
          <a:p>
            <a:pPr>
              <a:defRPr sz="2566"/>
            </a:pPr>
            <a:r>
              <a:rPr sz="5000"/>
              <a:t>my younger sister</a:t>
            </a:r>
          </a:p>
        </p:txBody>
      </p:sp>
      <p:sp>
        <p:nvSpPr>
          <p:cNvPr id="264" name="선"/>
          <p:cNvSpPr/>
          <p:nvPr/>
        </p:nvSpPr>
        <p:spPr>
          <a:xfrm flipV="1">
            <a:off x="12736987" y="5500456"/>
            <a:ext cx="1" cy="97236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265" name="내 여동생"/>
          <p:cNvSpPr txBox="1"/>
          <p:nvPr/>
        </p:nvSpPr>
        <p:spPr>
          <a:xfrm>
            <a:off x="14271832" y="4523481"/>
            <a:ext cx="1890904" cy="790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457200">
              <a:spcBef>
                <a:spcPts val="1200"/>
              </a:spcBef>
              <a:defRPr b="0" sz="3500">
                <a:solidFill>
                  <a:srgbClr val="1A1A1A"/>
                </a:solidFill>
                <a:latin typeface="Source Han Sans K Regular"/>
                <a:ea typeface="Source Han Sans K Regular"/>
                <a:cs typeface="Source Han Sans K Regular"/>
                <a:sym typeface="Source Han Sans K Regular"/>
              </a:defRPr>
            </a:lvl1pPr>
          </a:lstStyle>
          <a:p>
            <a:pPr/>
            <a:r>
              <a:t>내 여동생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2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7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2"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8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7"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8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2"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7"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clickEffect" presetSubtype="8" presetID="2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52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9" grpId="8"/>
      <p:bldP build="whole" bldLvl="1" animBg="1" rev="0" advAuto="0" spid="253" grpId="2"/>
      <p:bldP build="whole" bldLvl="1" animBg="1" rev="0" advAuto="0" spid="257" grpId="5"/>
      <p:bldP build="whole" bldLvl="1" animBg="1" rev="0" advAuto="0" spid="252" grpId="1"/>
      <p:bldP build="whole" bldLvl="1" animBg="1" rev="0" advAuto="0" spid="263" grpId="6"/>
      <p:bldP build="whole" bldLvl="1" animBg="1" rev="0" advAuto="0" spid="256" grpId="4"/>
      <p:bldP build="whole" bldLvl="1" animBg="1" rev="0" advAuto="0" spid="258" grpId="7"/>
      <p:bldP build="whole" bldLvl="1" animBg="1" rev="0" advAuto="0" spid="265" grpId="9"/>
      <p:bldP build="whole" bldLvl="1" animBg="1" rev="0" advAuto="0" spid="260" grpId="10"/>
      <p:bldP build="whole" bldLvl="1" animBg="1" rev="0" advAuto="0" spid="254" grpId="3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