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/>
    <p:restoredTop sz="94703"/>
  </p:normalViewPr>
  <p:slideViewPr>
    <p:cSldViewPr snapToGrid="0">
      <p:cViewPr varScale="1">
        <p:scale>
          <a:sx n="77" d="100"/>
          <a:sy n="77" d="100"/>
        </p:scale>
        <p:origin x="14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원"/>
          <p:cNvSpPr/>
          <p:nvPr/>
        </p:nvSpPr>
        <p:spPr>
          <a:xfrm>
            <a:off x="20634915" y="2423115"/>
            <a:ext cx="1808570" cy="180857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  <p:sp>
        <p:nvSpPr>
          <p:cNvPr id="121" name="Listen!"/>
          <p:cNvSpPr txBox="1"/>
          <p:nvPr/>
        </p:nvSpPr>
        <p:spPr>
          <a:xfrm>
            <a:off x="20357019" y="3014206"/>
            <a:ext cx="1907160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r"/>
            <a:r>
              <a:t>Listen!</a:t>
            </a:r>
          </a:p>
        </p:txBody>
      </p:sp>
      <p:pic>
        <p:nvPicPr>
          <p:cNvPr id="122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스크린샷 2024-02-26 오후 11.32.57.png" descr="스크린샷 2024-02-26 오후 11.32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599" y="1180172"/>
            <a:ext cx="10743048" cy="11355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  <p:bldP spid="121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9. Children are picking strawberries."/>
          <p:cNvSpPr txBox="1"/>
          <p:nvPr/>
        </p:nvSpPr>
        <p:spPr>
          <a:xfrm>
            <a:off x="5571456" y="3027362"/>
            <a:ext cx="1324108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Children are picking strawberries. </a:t>
            </a:r>
          </a:p>
        </p:txBody>
      </p:sp>
      <p:sp>
        <p:nvSpPr>
          <p:cNvPr id="276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9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0" name="선"/>
          <p:cNvSpPr/>
          <p:nvPr/>
        </p:nvSpPr>
        <p:spPr>
          <a:xfrm flipV="1">
            <a:off x="14631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1" name="Children"/>
          <p:cNvSpPr txBox="1"/>
          <p:nvPr/>
        </p:nvSpPr>
        <p:spPr>
          <a:xfrm>
            <a:off x="6979700" y="5292866"/>
            <a:ext cx="27393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Children</a:t>
            </a:r>
          </a:p>
        </p:txBody>
      </p:sp>
      <p:sp>
        <p:nvSpPr>
          <p:cNvPr id="282" name="are picking"/>
          <p:cNvSpPr txBox="1"/>
          <p:nvPr/>
        </p:nvSpPr>
        <p:spPr>
          <a:xfrm>
            <a:off x="10633291" y="5292866"/>
            <a:ext cx="34963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are picking</a:t>
            </a:r>
          </a:p>
        </p:txBody>
      </p:sp>
      <p:sp>
        <p:nvSpPr>
          <p:cNvPr id="283" name="strawberries"/>
          <p:cNvSpPr txBox="1"/>
          <p:nvPr/>
        </p:nvSpPr>
        <p:spPr>
          <a:xfrm>
            <a:off x="15399067" y="5292866"/>
            <a:ext cx="395414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strawberries</a:t>
            </a:r>
          </a:p>
        </p:txBody>
      </p:sp>
      <p:sp>
        <p:nvSpPr>
          <p:cNvPr id="284" name="선"/>
          <p:cNvSpPr/>
          <p:nvPr/>
        </p:nvSpPr>
        <p:spPr>
          <a:xfrm>
            <a:off x="6311869" y="4041879"/>
            <a:ext cx="261487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5" name="타원형"/>
          <p:cNvSpPr/>
          <p:nvPr/>
        </p:nvSpPr>
        <p:spPr>
          <a:xfrm>
            <a:off x="8989920" y="3211902"/>
            <a:ext cx="3472906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6" name="선"/>
          <p:cNvSpPr/>
          <p:nvPr/>
        </p:nvSpPr>
        <p:spPr>
          <a:xfrm>
            <a:off x="12629338" y="4041879"/>
            <a:ext cx="389700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7" name="아이들이"/>
          <p:cNvSpPr txBox="1"/>
          <p:nvPr/>
        </p:nvSpPr>
        <p:spPr>
          <a:xfrm>
            <a:off x="7089555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아이들이</a:t>
            </a:r>
          </a:p>
        </p:txBody>
      </p:sp>
      <p:sp>
        <p:nvSpPr>
          <p:cNvPr id="288" name="따고 있다"/>
          <p:cNvSpPr txBox="1"/>
          <p:nvPr/>
        </p:nvSpPr>
        <p:spPr>
          <a:xfrm>
            <a:off x="10801835" y="4537820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따고 있다</a:t>
            </a:r>
          </a:p>
        </p:txBody>
      </p:sp>
      <p:sp>
        <p:nvSpPr>
          <p:cNvPr id="289" name="딸기를"/>
          <p:cNvSpPr txBox="1"/>
          <p:nvPr/>
        </p:nvSpPr>
        <p:spPr>
          <a:xfrm>
            <a:off x="16110996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딸기를</a:t>
            </a:r>
          </a:p>
        </p:txBody>
      </p:sp>
      <p:sp>
        <p:nvSpPr>
          <p:cNvPr id="290" name="아이들이 딸기를 따고 있다."/>
          <p:cNvSpPr txBox="1"/>
          <p:nvPr/>
        </p:nvSpPr>
        <p:spPr>
          <a:xfrm>
            <a:off x="7027495" y="10423007"/>
            <a:ext cx="553339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아이들이 딸기를 따고 있다.</a:t>
            </a:r>
          </a:p>
        </p:txBody>
      </p:sp>
      <p:pic>
        <p:nvPicPr>
          <p:cNvPr id="291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4" animBg="1" advAuto="0"/>
      <p:bldP spid="282" grpId="5" animBg="1" advAuto="0"/>
      <p:bldP spid="283" grpId="6" animBg="1" advAuto="0"/>
      <p:bldP spid="284" grpId="1" animBg="1" advAuto="0"/>
      <p:bldP spid="285" grpId="2" animBg="1" advAuto="0"/>
      <p:bldP spid="286" grpId="3" animBg="1" advAuto="0"/>
      <p:bldP spid="287" grpId="7" animBg="1" advAuto="0"/>
      <p:bldP spid="288" grpId="8" animBg="1" advAuto="0"/>
      <p:bldP spid="289" grpId="9" animBg="1" advAuto="0"/>
      <p:bldP spid="290" grpId="1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10. They are having fun at the farm."/>
          <p:cNvSpPr txBox="1"/>
          <p:nvPr/>
        </p:nvSpPr>
        <p:spPr>
          <a:xfrm>
            <a:off x="5571456" y="3027362"/>
            <a:ext cx="1324108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They are having fun at the farm.</a:t>
            </a:r>
          </a:p>
        </p:txBody>
      </p:sp>
      <p:sp>
        <p:nvSpPr>
          <p:cNvPr id="29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9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9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8" name="선"/>
          <p:cNvSpPr/>
          <p:nvPr/>
        </p:nvSpPr>
        <p:spPr>
          <a:xfrm flipV="1">
            <a:off x="9471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99" name="선"/>
          <p:cNvSpPr/>
          <p:nvPr/>
        </p:nvSpPr>
        <p:spPr>
          <a:xfrm flipV="1">
            <a:off x="13869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00" name="They"/>
          <p:cNvSpPr txBox="1"/>
          <p:nvPr/>
        </p:nvSpPr>
        <p:spPr>
          <a:xfrm>
            <a:off x="6979700" y="5292866"/>
            <a:ext cx="16414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They</a:t>
            </a:r>
          </a:p>
        </p:txBody>
      </p:sp>
      <p:sp>
        <p:nvSpPr>
          <p:cNvPr id="301" name="are having"/>
          <p:cNvSpPr txBox="1"/>
          <p:nvPr/>
        </p:nvSpPr>
        <p:spPr>
          <a:xfrm>
            <a:off x="9871291" y="5292866"/>
            <a:ext cx="3326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are having</a:t>
            </a:r>
          </a:p>
        </p:txBody>
      </p:sp>
      <p:sp>
        <p:nvSpPr>
          <p:cNvPr id="302" name="fun"/>
          <p:cNvSpPr txBox="1"/>
          <p:nvPr/>
        </p:nvSpPr>
        <p:spPr>
          <a:xfrm>
            <a:off x="14637067" y="5292866"/>
            <a:ext cx="11645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fun</a:t>
            </a:r>
          </a:p>
        </p:txBody>
      </p:sp>
      <p:sp>
        <p:nvSpPr>
          <p:cNvPr id="303" name="선"/>
          <p:cNvSpPr/>
          <p:nvPr/>
        </p:nvSpPr>
        <p:spPr>
          <a:xfrm>
            <a:off x="6678209" y="4041879"/>
            <a:ext cx="16908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04" name="타원형"/>
          <p:cNvSpPr/>
          <p:nvPr/>
        </p:nvSpPr>
        <p:spPr>
          <a:xfrm>
            <a:off x="8194309" y="3197128"/>
            <a:ext cx="345821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5" name="선"/>
          <p:cNvSpPr/>
          <p:nvPr/>
        </p:nvSpPr>
        <p:spPr>
          <a:xfrm>
            <a:off x="11520256" y="3965679"/>
            <a:ext cx="134348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06" name="그들은"/>
          <p:cNvSpPr txBox="1"/>
          <p:nvPr/>
        </p:nvSpPr>
        <p:spPr>
          <a:xfrm>
            <a:off x="6581555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그들은</a:t>
            </a:r>
          </a:p>
        </p:txBody>
      </p:sp>
      <p:sp>
        <p:nvSpPr>
          <p:cNvPr id="307" name="보내고 있다"/>
          <p:cNvSpPr txBox="1"/>
          <p:nvPr/>
        </p:nvSpPr>
        <p:spPr>
          <a:xfrm>
            <a:off x="10039835" y="4537820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보내고 있다</a:t>
            </a:r>
          </a:p>
        </p:txBody>
      </p:sp>
      <p:sp>
        <p:nvSpPr>
          <p:cNvPr id="308" name="즐거운 시간을"/>
          <p:cNvSpPr txBox="1"/>
          <p:nvPr/>
        </p:nvSpPr>
        <p:spPr>
          <a:xfrm>
            <a:off x="13824996" y="4537820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즐거운 시간을</a:t>
            </a:r>
          </a:p>
        </p:txBody>
      </p:sp>
      <p:sp>
        <p:nvSpPr>
          <p:cNvPr id="309" name="그들은 농장에서 즐거운 시간을 보내고 있다."/>
          <p:cNvSpPr txBox="1"/>
          <p:nvPr/>
        </p:nvSpPr>
        <p:spPr>
          <a:xfrm>
            <a:off x="7027495" y="10423007"/>
            <a:ext cx="859510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그들은 농장에서 즐거운 시간을 보내고 있다.</a:t>
            </a:r>
          </a:p>
        </p:txBody>
      </p:sp>
      <p:pic>
        <p:nvPicPr>
          <p:cNvPr id="310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  <p:sp>
        <p:nvSpPr>
          <p:cNvPr id="312" name="("/>
          <p:cNvSpPr txBox="1"/>
          <p:nvPr/>
        </p:nvSpPr>
        <p:spPr>
          <a:xfrm>
            <a:off x="12592328" y="3043391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(</a:t>
            </a:r>
          </a:p>
        </p:txBody>
      </p:sp>
      <p:sp>
        <p:nvSpPr>
          <p:cNvPr id="313" name=")"/>
          <p:cNvSpPr txBox="1"/>
          <p:nvPr/>
        </p:nvSpPr>
        <p:spPr>
          <a:xfrm>
            <a:off x="15959209" y="3011333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)</a:t>
            </a:r>
          </a:p>
        </p:txBody>
      </p:sp>
      <p:sp>
        <p:nvSpPr>
          <p:cNvPr id="314" name="선"/>
          <p:cNvSpPr/>
          <p:nvPr/>
        </p:nvSpPr>
        <p:spPr>
          <a:xfrm flipV="1">
            <a:off x="11390961" y="6352774"/>
            <a:ext cx="1" cy="16134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15" name="선"/>
          <p:cNvSpPr/>
          <p:nvPr/>
        </p:nvSpPr>
        <p:spPr>
          <a:xfrm>
            <a:off x="11390041" y="7956553"/>
            <a:ext cx="43308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16" name="at the farm"/>
          <p:cNvSpPr txBox="1"/>
          <p:nvPr/>
        </p:nvSpPr>
        <p:spPr>
          <a:xfrm>
            <a:off x="11822962" y="6884088"/>
            <a:ext cx="34798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at the farm</a:t>
            </a:r>
          </a:p>
        </p:txBody>
      </p:sp>
      <p:sp>
        <p:nvSpPr>
          <p:cNvPr id="317" name="농장에서"/>
          <p:cNvSpPr txBox="1"/>
          <p:nvPr/>
        </p:nvSpPr>
        <p:spPr>
          <a:xfrm>
            <a:off x="12085708" y="6356349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농장에서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6" animBg="1" advAuto="0"/>
      <p:bldP spid="301" grpId="7" animBg="1" advAuto="0"/>
      <p:bldP spid="302" grpId="8" animBg="1" advAuto="0"/>
      <p:bldP spid="303" grpId="1" animBg="1" advAuto="0"/>
      <p:bldP spid="304" grpId="2" animBg="1" advAuto="0"/>
      <p:bldP spid="305" grpId="3" animBg="1" advAuto="0"/>
      <p:bldP spid="306" grpId="12" animBg="1" advAuto="0"/>
      <p:bldP spid="307" grpId="13" animBg="1" advAuto="0"/>
      <p:bldP spid="308" grpId="14" animBg="1" advAuto="0"/>
      <p:bldP spid="309" grpId="16" animBg="1" advAuto="0"/>
      <p:bldP spid="312" grpId="4" animBg="1" advAuto="0"/>
      <p:bldP spid="313" grpId="5" animBg="1" advAuto="0"/>
      <p:bldP spid="314" grpId="9" animBg="1" advAuto="0"/>
      <p:bldP spid="315" grpId="10" animBg="1" advAuto="0"/>
      <p:bldP spid="316" grpId="11" animBg="1" advAuto="0"/>
      <p:bldP spid="317" grpId="1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2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1" name="UNIT 1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1 - 영작연습</a:t>
            </a:r>
          </a:p>
        </p:txBody>
      </p:sp>
      <p:sp>
        <p:nvSpPr>
          <p:cNvPr id="322" name="1. 6개의 사과가 쟁반 위에 있습니다.…"/>
          <p:cNvSpPr txBox="1"/>
          <p:nvPr/>
        </p:nvSpPr>
        <p:spPr>
          <a:xfrm>
            <a:off x="5601406" y="3748169"/>
            <a:ext cx="6336539" cy="147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5600"/>
              </a:lnSpc>
              <a:spcBef>
                <a:spcPts val="14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6개의 사과가 쟁반 위에 있습니다. </a:t>
            </a:r>
          </a:p>
          <a:p>
            <a: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[on / six apples / the tray / are] </a:t>
            </a:r>
          </a:p>
        </p:txBody>
      </p:sp>
      <p:sp>
        <p:nvSpPr>
          <p:cNvPr id="323" name="Six apples are on the tray."/>
          <p:cNvSpPr txBox="1"/>
          <p:nvPr/>
        </p:nvSpPr>
        <p:spPr>
          <a:xfrm>
            <a:off x="7082755" y="10407197"/>
            <a:ext cx="497636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Six apples are on the tray.</a:t>
            </a:r>
          </a:p>
        </p:txBody>
      </p:sp>
      <p:pic>
        <p:nvPicPr>
          <p:cNvPr id="324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선"/>
          <p:cNvSpPr/>
          <p:nvPr/>
        </p:nvSpPr>
        <p:spPr>
          <a:xfrm>
            <a:off x="6149800" y="4380750"/>
            <a:ext cx="203151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26" name="타원형"/>
          <p:cNvSpPr/>
          <p:nvPr/>
        </p:nvSpPr>
        <p:spPr>
          <a:xfrm>
            <a:off x="9756064" y="3744102"/>
            <a:ext cx="1659394" cy="67627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7" name="("/>
          <p:cNvSpPr txBox="1"/>
          <p:nvPr/>
        </p:nvSpPr>
        <p:spPr>
          <a:xfrm>
            <a:off x="8087672" y="3780681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(</a:t>
            </a:r>
          </a:p>
        </p:txBody>
      </p:sp>
      <p:sp>
        <p:nvSpPr>
          <p:cNvPr id="328" name=")"/>
          <p:cNvSpPr txBox="1"/>
          <p:nvPr/>
        </p:nvSpPr>
        <p:spPr>
          <a:xfrm>
            <a:off x="9598127" y="3765248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5" animBg="1" advAuto="0"/>
      <p:bldP spid="325" grpId="1" animBg="1" advAuto="0"/>
      <p:bldP spid="326" grpId="2" animBg="1" advAuto="0"/>
      <p:bldP spid="327" grpId="3" animBg="1" advAuto="0"/>
      <p:bldP spid="328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31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32" name="lecture ppt 1.png" descr="lecture pp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2. 4개의 복숭아가 식탁 위에 있습니다.…"/>
          <p:cNvSpPr txBox="1"/>
          <p:nvPr/>
        </p:nvSpPr>
        <p:spPr>
          <a:xfrm>
            <a:off x="5601406" y="3748169"/>
            <a:ext cx="6542660" cy="147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5600"/>
              </a:lnSpc>
              <a:spcBef>
                <a:spcPts val="56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4개의 복숭아가 식탁 위에 있습니다. </a:t>
            </a:r>
          </a:p>
          <a:p>
            <a: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[are / the table / 4 peaches / on] </a:t>
            </a:r>
          </a:p>
        </p:txBody>
      </p:sp>
      <p:sp>
        <p:nvSpPr>
          <p:cNvPr id="334" name="4 peaches are on the table."/>
          <p:cNvSpPr txBox="1"/>
          <p:nvPr/>
        </p:nvSpPr>
        <p:spPr>
          <a:xfrm>
            <a:off x="6966274" y="10424764"/>
            <a:ext cx="5156582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4 peaches are on the table.</a:t>
            </a:r>
          </a:p>
        </p:txBody>
      </p:sp>
      <p:sp>
        <p:nvSpPr>
          <p:cNvPr id="335" name="UNIT 1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1 - 영작연습</a:t>
            </a:r>
          </a:p>
        </p:txBody>
      </p:sp>
      <p:sp>
        <p:nvSpPr>
          <p:cNvPr id="336" name="선"/>
          <p:cNvSpPr/>
          <p:nvPr/>
        </p:nvSpPr>
        <p:spPr>
          <a:xfrm>
            <a:off x="6149800" y="4380750"/>
            <a:ext cx="240788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37" name="타원형"/>
          <p:cNvSpPr/>
          <p:nvPr/>
        </p:nvSpPr>
        <p:spPr>
          <a:xfrm>
            <a:off x="10137064" y="3744102"/>
            <a:ext cx="1558151" cy="67627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8" name="("/>
          <p:cNvSpPr txBox="1"/>
          <p:nvPr/>
        </p:nvSpPr>
        <p:spPr>
          <a:xfrm>
            <a:off x="8455972" y="3767981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(</a:t>
            </a:r>
          </a:p>
        </p:txBody>
      </p:sp>
      <p:sp>
        <p:nvSpPr>
          <p:cNvPr id="339" name=")"/>
          <p:cNvSpPr txBox="1"/>
          <p:nvPr/>
        </p:nvSpPr>
        <p:spPr>
          <a:xfrm>
            <a:off x="9966427" y="3765248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5" animBg="1" advAuto="0"/>
      <p:bldP spid="336" grpId="1" animBg="1" advAuto="0"/>
      <p:bldP spid="337" grpId="2" animBg="1" advAuto="0"/>
      <p:bldP spid="338" grpId="3" animBg="1" advAuto="0"/>
      <p:bldP spid="339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43" name="lecture ppt 1.png" descr="lecture pp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3. 8개의 바나나가 바구니 안에 있습니다.…"/>
          <p:cNvSpPr txBox="1"/>
          <p:nvPr/>
        </p:nvSpPr>
        <p:spPr>
          <a:xfrm>
            <a:off x="5601406" y="3748169"/>
            <a:ext cx="6992621" cy="147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5600"/>
              </a:lnSpc>
              <a:spcBef>
                <a:spcPts val="56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8개의 바나나가 바구니 안에 있습니다. </a:t>
            </a:r>
          </a:p>
          <a:p>
            <a: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[8 / in / bananas / are / the basket] </a:t>
            </a:r>
          </a:p>
        </p:txBody>
      </p:sp>
      <p:sp>
        <p:nvSpPr>
          <p:cNvPr id="345" name="8 bananas are in the basket."/>
          <p:cNvSpPr txBox="1"/>
          <p:nvPr/>
        </p:nvSpPr>
        <p:spPr>
          <a:xfrm>
            <a:off x="6966274" y="10424764"/>
            <a:ext cx="5369180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8 bananas are in the basket.</a:t>
            </a:r>
          </a:p>
        </p:txBody>
      </p:sp>
      <p:sp>
        <p:nvSpPr>
          <p:cNvPr id="346" name="UNIT 1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1 - 영작연습</a:t>
            </a:r>
          </a:p>
        </p:txBody>
      </p:sp>
      <p:sp>
        <p:nvSpPr>
          <p:cNvPr id="347" name="선"/>
          <p:cNvSpPr/>
          <p:nvPr/>
        </p:nvSpPr>
        <p:spPr>
          <a:xfrm>
            <a:off x="6124400" y="4380750"/>
            <a:ext cx="240788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8" name="타원형"/>
          <p:cNvSpPr/>
          <p:nvPr/>
        </p:nvSpPr>
        <p:spPr>
          <a:xfrm>
            <a:off x="10479964" y="3744102"/>
            <a:ext cx="1558151" cy="67627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9" name="("/>
          <p:cNvSpPr txBox="1"/>
          <p:nvPr/>
        </p:nvSpPr>
        <p:spPr>
          <a:xfrm>
            <a:off x="8443272" y="3767981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(</a:t>
            </a:r>
          </a:p>
        </p:txBody>
      </p:sp>
      <p:sp>
        <p:nvSpPr>
          <p:cNvPr id="350" name=")"/>
          <p:cNvSpPr txBox="1"/>
          <p:nvPr/>
        </p:nvSpPr>
        <p:spPr>
          <a:xfrm>
            <a:off x="10309327" y="3748623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5" animBg="1" advAuto="0"/>
      <p:bldP spid="347" grpId="1" animBg="1" advAuto="0"/>
      <p:bldP spid="348" grpId="2" animBg="1" advAuto="0"/>
      <p:bldP spid="349" grpId="3" animBg="1" advAuto="0"/>
      <p:bldP spid="350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54" name="lecture ppt 1.png" descr="lecture pp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4. 밭에 많은 수박들이 있습니다. [There is / are ~]…"/>
          <p:cNvSpPr txBox="1"/>
          <p:nvPr/>
        </p:nvSpPr>
        <p:spPr>
          <a:xfrm>
            <a:off x="5601406" y="3748169"/>
            <a:ext cx="8603108" cy="147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5600"/>
              </a:lnSpc>
              <a:spcBef>
                <a:spcPts val="56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밭에 많은 수박들이 있습니다. [There is / are ~] </a:t>
            </a:r>
          </a:p>
          <a:p>
            <a: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[are / the field / watermelons / a lot of / in]  </a:t>
            </a:r>
          </a:p>
        </p:txBody>
      </p:sp>
      <p:sp>
        <p:nvSpPr>
          <p:cNvPr id="356" name="There are a lot of watermelons in the field."/>
          <p:cNvSpPr txBox="1"/>
          <p:nvPr/>
        </p:nvSpPr>
        <p:spPr>
          <a:xfrm>
            <a:off x="6966274" y="10424764"/>
            <a:ext cx="806894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There are a lot of watermelons in the field.</a:t>
            </a:r>
          </a:p>
        </p:txBody>
      </p:sp>
      <p:sp>
        <p:nvSpPr>
          <p:cNvPr id="357" name="UNIT 1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1 - 영작연습</a:t>
            </a:r>
          </a:p>
        </p:txBody>
      </p:sp>
      <p:sp>
        <p:nvSpPr>
          <p:cNvPr id="358" name="선"/>
          <p:cNvSpPr/>
          <p:nvPr/>
        </p:nvSpPr>
        <p:spPr>
          <a:xfrm>
            <a:off x="6920011" y="4366017"/>
            <a:ext cx="214545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타원형"/>
          <p:cNvSpPr/>
          <p:nvPr/>
        </p:nvSpPr>
        <p:spPr>
          <a:xfrm>
            <a:off x="9127694" y="3729369"/>
            <a:ext cx="1558152" cy="67627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0" name="("/>
          <p:cNvSpPr txBox="1"/>
          <p:nvPr/>
        </p:nvSpPr>
        <p:spPr>
          <a:xfrm>
            <a:off x="5923837" y="3776223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(</a:t>
            </a:r>
          </a:p>
        </p:txBody>
      </p:sp>
      <p:sp>
        <p:nvSpPr>
          <p:cNvPr id="361" name=")"/>
          <p:cNvSpPr txBox="1"/>
          <p:nvPr/>
        </p:nvSpPr>
        <p:spPr>
          <a:xfrm>
            <a:off x="6684993" y="3773490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5" animBg="1" advAuto="0"/>
      <p:bldP spid="358" grpId="1" animBg="1" advAuto="0"/>
      <p:bldP spid="359" grpId="2" animBg="1" advAuto="0"/>
      <p:bldP spid="360" grpId="3" animBg="1" advAuto="0"/>
      <p:bldP spid="361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65" name="lecture ppt 1.png" descr="lecture pp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5. 우리는 시장에서 많은 야채들과 과일들을 볼 수 있습니다.…"/>
          <p:cNvSpPr txBox="1"/>
          <p:nvPr/>
        </p:nvSpPr>
        <p:spPr>
          <a:xfrm>
            <a:off x="5601406" y="3748169"/>
            <a:ext cx="12408155" cy="147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5600"/>
              </a:lnSpc>
              <a:spcBef>
                <a:spcPts val="56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우리는 시장에서 많은 야채들과 과일들을 볼 수 있습니다. </a:t>
            </a:r>
          </a:p>
          <a:p>
            <a: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lot of / can see / the market / we / vegetable / in / fruits / and] </a:t>
            </a:r>
          </a:p>
        </p:txBody>
      </p:sp>
      <p:sp>
        <p:nvSpPr>
          <p:cNvPr id="367" name="We can see a lot of vegetable and fruits in the market."/>
          <p:cNvSpPr txBox="1"/>
          <p:nvPr/>
        </p:nvSpPr>
        <p:spPr>
          <a:xfrm>
            <a:off x="6966274" y="10424764"/>
            <a:ext cx="1010462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We can see a lot of vegetable and fruits in the market.</a:t>
            </a:r>
          </a:p>
        </p:txBody>
      </p:sp>
      <p:sp>
        <p:nvSpPr>
          <p:cNvPr id="368" name="UNIT 1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1 - 영작연습</a:t>
            </a:r>
          </a:p>
        </p:txBody>
      </p:sp>
      <p:sp>
        <p:nvSpPr>
          <p:cNvPr id="369" name="선"/>
          <p:cNvSpPr/>
          <p:nvPr/>
        </p:nvSpPr>
        <p:spPr>
          <a:xfrm>
            <a:off x="6124400" y="4380750"/>
            <a:ext cx="10436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70" name="타원형"/>
          <p:cNvSpPr/>
          <p:nvPr/>
        </p:nvSpPr>
        <p:spPr>
          <a:xfrm>
            <a:off x="12472206" y="3758836"/>
            <a:ext cx="2344628" cy="67627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1" name="선"/>
          <p:cNvSpPr/>
          <p:nvPr/>
        </p:nvSpPr>
        <p:spPr>
          <a:xfrm>
            <a:off x="8717502" y="4380750"/>
            <a:ext cx="370658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72" name="("/>
          <p:cNvSpPr txBox="1"/>
          <p:nvPr/>
        </p:nvSpPr>
        <p:spPr>
          <a:xfrm>
            <a:off x="7087786" y="3776365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(</a:t>
            </a:r>
          </a:p>
        </p:txBody>
      </p:sp>
      <p:sp>
        <p:nvSpPr>
          <p:cNvPr id="373" name=")"/>
          <p:cNvSpPr txBox="1"/>
          <p:nvPr/>
        </p:nvSpPr>
        <p:spPr>
          <a:xfrm>
            <a:off x="8534742" y="3773632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6" animBg="1" advAuto="0"/>
      <p:bldP spid="369" grpId="1" animBg="1" advAuto="0"/>
      <p:bldP spid="370" grpId="2" animBg="1" advAuto="0"/>
      <p:bldP spid="371" grpId="3" animBg="1" advAuto="0"/>
      <p:bldP spid="372" grpId="4" animBg="1" advAuto="0"/>
      <p:bldP spid="373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7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77" name="lecture ppt 1.png" descr="lecture pp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6. 사람들은 농장에서 재미있는 시간을 보냅니다.…"/>
          <p:cNvSpPr txBox="1"/>
          <p:nvPr/>
        </p:nvSpPr>
        <p:spPr>
          <a:xfrm>
            <a:off x="5601406" y="3748169"/>
            <a:ext cx="7806437" cy="147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5600"/>
              </a:lnSpc>
              <a:spcBef>
                <a:spcPts val="56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사람들은 농장에서 재미있는 시간을 보냅니다. </a:t>
            </a:r>
          </a:p>
          <a:p>
            <a: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[the farm / have / people / at / fun] </a:t>
            </a:r>
          </a:p>
        </p:txBody>
      </p:sp>
      <p:sp>
        <p:nvSpPr>
          <p:cNvPr id="379" name="People have fun at the farm."/>
          <p:cNvSpPr txBox="1"/>
          <p:nvPr/>
        </p:nvSpPr>
        <p:spPr>
          <a:xfrm>
            <a:off x="6966274" y="10424764"/>
            <a:ext cx="5433188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People have fun at the farm.</a:t>
            </a:r>
          </a:p>
        </p:txBody>
      </p:sp>
      <p:sp>
        <p:nvSpPr>
          <p:cNvPr id="380" name="UNIT 1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1 - 영작연습</a:t>
            </a:r>
          </a:p>
        </p:txBody>
      </p:sp>
      <p:sp>
        <p:nvSpPr>
          <p:cNvPr id="381" name="선"/>
          <p:cNvSpPr/>
          <p:nvPr/>
        </p:nvSpPr>
        <p:spPr>
          <a:xfrm>
            <a:off x="6124400" y="4380750"/>
            <a:ext cx="13951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82" name="타원형"/>
          <p:cNvSpPr/>
          <p:nvPr/>
        </p:nvSpPr>
        <p:spPr>
          <a:xfrm>
            <a:off x="11661862" y="3729369"/>
            <a:ext cx="1519050" cy="67627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3" name="선"/>
          <p:cNvSpPr/>
          <p:nvPr/>
        </p:nvSpPr>
        <p:spPr>
          <a:xfrm>
            <a:off x="9069940" y="4380750"/>
            <a:ext cx="256860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84" name="("/>
          <p:cNvSpPr txBox="1"/>
          <p:nvPr/>
        </p:nvSpPr>
        <p:spPr>
          <a:xfrm>
            <a:off x="7424960" y="3767712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(</a:t>
            </a:r>
          </a:p>
        </p:txBody>
      </p:sp>
      <p:sp>
        <p:nvSpPr>
          <p:cNvPr id="385" name=")"/>
          <p:cNvSpPr txBox="1"/>
          <p:nvPr/>
        </p:nvSpPr>
        <p:spPr>
          <a:xfrm>
            <a:off x="8864942" y="3757007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6" animBg="1" advAuto="0"/>
      <p:bldP spid="381" grpId="1" animBg="1" advAuto="0"/>
      <p:bldP spid="382" grpId="2" animBg="1" advAuto="0"/>
      <p:bldP spid="383" grpId="3" animBg="1" advAuto="0"/>
      <p:bldP spid="384" grpId="4" animBg="1" advAuto="0"/>
      <p:bldP spid="385" grpId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8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89" name="lecture ppt 1.png" descr="lecture ppt 1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7. 아이들은 농장에서 딸기를 따고 있습니다.…"/>
          <p:cNvSpPr txBox="1"/>
          <p:nvPr/>
        </p:nvSpPr>
        <p:spPr>
          <a:xfrm>
            <a:off x="5601406" y="3748169"/>
            <a:ext cx="10227311" cy="147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5600"/>
              </a:lnSpc>
              <a:spcBef>
                <a:spcPts val="56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rPr dirty="0"/>
              <a:t>7. </a:t>
            </a:r>
            <a:r>
              <a:rPr dirty="0" err="1"/>
              <a:t>아이들은</a:t>
            </a:r>
            <a:r>
              <a:rPr dirty="0"/>
              <a:t> </a:t>
            </a:r>
            <a:r>
              <a:rPr dirty="0" err="1"/>
              <a:t>농장에서</a:t>
            </a:r>
            <a:r>
              <a:rPr dirty="0"/>
              <a:t> </a:t>
            </a:r>
            <a:r>
              <a:rPr dirty="0" err="1"/>
              <a:t>딸기를</a:t>
            </a:r>
            <a:r>
              <a:rPr dirty="0"/>
              <a:t> </a:t>
            </a:r>
            <a:r>
              <a:rPr dirty="0" err="1"/>
              <a:t>따고</a:t>
            </a:r>
            <a:r>
              <a:rPr dirty="0"/>
              <a:t> </a:t>
            </a:r>
            <a:r>
              <a:rPr dirty="0" err="1"/>
              <a:t>있습니다</a:t>
            </a:r>
            <a:r>
              <a:rPr dirty="0"/>
              <a:t>. </a:t>
            </a:r>
          </a:p>
          <a:p>
            <a: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1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rPr dirty="0"/>
              <a:t>     [are picking / at / children / strawberries / the farm] </a:t>
            </a:r>
          </a:p>
        </p:txBody>
      </p:sp>
      <p:sp>
        <p:nvSpPr>
          <p:cNvPr id="391" name="Children are picking strawberries at the farm."/>
          <p:cNvSpPr txBox="1"/>
          <p:nvPr/>
        </p:nvSpPr>
        <p:spPr>
          <a:xfrm>
            <a:off x="6966274" y="10424764"/>
            <a:ext cx="8656448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4800"/>
              </a:lnSpc>
              <a:spcBef>
                <a:spcPts val="1700"/>
              </a:spcBef>
              <a:defRPr sz="3000" b="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Children are picking strawberries at the farm.</a:t>
            </a:r>
          </a:p>
        </p:txBody>
      </p:sp>
      <p:sp>
        <p:nvSpPr>
          <p:cNvPr id="392" name="UNIT 1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1 - 영작연습</a:t>
            </a:r>
          </a:p>
        </p:txBody>
      </p:sp>
      <p:sp>
        <p:nvSpPr>
          <p:cNvPr id="393" name="선"/>
          <p:cNvSpPr/>
          <p:nvPr/>
        </p:nvSpPr>
        <p:spPr>
          <a:xfrm>
            <a:off x="6124400" y="4380750"/>
            <a:ext cx="13951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94" name="타원형"/>
          <p:cNvSpPr/>
          <p:nvPr/>
        </p:nvSpPr>
        <p:spPr>
          <a:xfrm>
            <a:off x="10173775" y="3744102"/>
            <a:ext cx="2241445" cy="67627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5" name="선"/>
          <p:cNvSpPr/>
          <p:nvPr/>
        </p:nvSpPr>
        <p:spPr>
          <a:xfrm>
            <a:off x="9100574" y="4380750"/>
            <a:ext cx="109264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96" name="("/>
          <p:cNvSpPr txBox="1"/>
          <p:nvPr/>
        </p:nvSpPr>
        <p:spPr>
          <a:xfrm>
            <a:off x="7438200" y="3804681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(</a:t>
            </a:r>
          </a:p>
        </p:txBody>
      </p:sp>
      <p:sp>
        <p:nvSpPr>
          <p:cNvPr id="397" name=")"/>
          <p:cNvSpPr txBox="1"/>
          <p:nvPr/>
        </p:nvSpPr>
        <p:spPr>
          <a:xfrm>
            <a:off x="8861369" y="3784681"/>
            <a:ext cx="299594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6" animBg="1" advAuto="0"/>
      <p:bldP spid="393" grpId="1" animBg="1" advAuto="0"/>
      <p:bldP spid="394" grpId="2" animBg="1" advAuto="0"/>
      <p:bldP spid="395" grpId="3" animBg="1" advAuto="0"/>
      <p:bldP spid="396" grpId="4" animBg="1" advAuto="0"/>
      <p:bldP spid="397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. Look at the fruits!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Look at the fruits! </a:t>
            </a:r>
          </a:p>
        </p:txBody>
      </p:sp>
      <p:sp>
        <p:nvSpPr>
          <p:cNvPr id="126" name="선"/>
          <p:cNvSpPr/>
          <p:nvPr/>
        </p:nvSpPr>
        <p:spPr>
          <a:xfrm>
            <a:off x="5511800" y="11099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27" name="문서 편집"/>
          <p:cNvSpPr/>
          <p:nvPr/>
        </p:nvSpPr>
        <p:spPr>
          <a:xfrm>
            <a:off x="5513786" y="9998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29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0" name="Look!"/>
          <p:cNvSpPr txBox="1"/>
          <p:nvPr/>
        </p:nvSpPr>
        <p:spPr>
          <a:xfrm>
            <a:off x="11179287" y="5229476"/>
            <a:ext cx="18637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Look!</a:t>
            </a:r>
          </a:p>
        </p:txBody>
      </p:sp>
      <p:sp>
        <p:nvSpPr>
          <p:cNvPr id="131" name="보라!"/>
          <p:cNvSpPr txBox="1"/>
          <p:nvPr/>
        </p:nvSpPr>
        <p:spPr>
          <a:xfrm>
            <a:off x="10905920" y="4467549"/>
            <a:ext cx="157422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보라!</a:t>
            </a:r>
          </a:p>
        </p:txBody>
      </p:sp>
      <p:sp>
        <p:nvSpPr>
          <p:cNvPr id="132" name="과일들을 보라!"/>
          <p:cNvSpPr txBox="1"/>
          <p:nvPr/>
        </p:nvSpPr>
        <p:spPr>
          <a:xfrm>
            <a:off x="6932801" y="10302595"/>
            <a:ext cx="330955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과일들을 보라!</a:t>
            </a:r>
          </a:p>
        </p:txBody>
      </p:sp>
      <p:pic>
        <p:nvPicPr>
          <p:cNvPr id="133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918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  <p:sp>
        <p:nvSpPr>
          <p:cNvPr id="135" name="선"/>
          <p:cNvSpPr/>
          <p:nvPr/>
        </p:nvSpPr>
        <p:spPr>
          <a:xfrm flipV="1">
            <a:off x="12125566" y="6279107"/>
            <a:ext cx="1" cy="16134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6" name="선"/>
          <p:cNvSpPr/>
          <p:nvPr/>
        </p:nvSpPr>
        <p:spPr>
          <a:xfrm>
            <a:off x="12124645" y="7882886"/>
            <a:ext cx="43308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7" name="at the fruits"/>
          <p:cNvSpPr txBox="1"/>
          <p:nvPr/>
        </p:nvSpPr>
        <p:spPr>
          <a:xfrm>
            <a:off x="12462198" y="6799846"/>
            <a:ext cx="36556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at the fruits</a:t>
            </a:r>
          </a:p>
        </p:txBody>
      </p:sp>
      <p:sp>
        <p:nvSpPr>
          <p:cNvPr id="138" name="타원형"/>
          <p:cNvSpPr/>
          <p:nvPr/>
        </p:nvSpPr>
        <p:spPr>
          <a:xfrm>
            <a:off x="6023189" y="3228457"/>
            <a:ext cx="1536129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("/>
          <p:cNvSpPr txBox="1"/>
          <p:nvPr/>
        </p:nvSpPr>
        <p:spPr>
          <a:xfrm>
            <a:off x="7494524" y="3166949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(</a:t>
            </a:r>
          </a:p>
        </p:txBody>
      </p:sp>
      <p:sp>
        <p:nvSpPr>
          <p:cNvPr id="140" name=")"/>
          <p:cNvSpPr txBox="1"/>
          <p:nvPr/>
        </p:nvSpPr>
        <p:spPr>
          <a:xfrm>
            <a:off x="11001106" y="3134891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)</a:t>
            </a:r>
          </a:p>
        </p:txBody>
      </p:sp>
      <p:sp>
        <p:nvSpPr>
          <p:cNvPr id="141" name="과일들을"/>
          <p:cNvSpPr txBox="1"/>
          <p:nvPr/>
        </p:nvSpPr>
        <p:spPr>
          <a:xfrm>
            <a:off x="12894071" y="6279774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과일들을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4" animBg="1" advAuto="0"/>
      <p:bldP spid="131" grpId="8" animBg="1" advAuto="0"/>
      <p:bldP spid="132" grpId="10" animBg="1" advAuto="0"/>
      <p:bldP spid="135" grpId="5" animBg="1" advAuto="0"/>
      <p:bldP spid="136" grpId="6" animBg="1" advAuto="0"/>
      <p:bldP spid="137" grpId="7" animBg="1" advAuto="0"/>
      <p:bldP spid="138" grpId="1" animBg="1" advAuto="0"/>
      <p:bldP spid="139" grpId="2" animBg="1" advAuto="0"/>
      <p:bldP spid="140" grpId="3" animBg="1" advAuto="0"/>
      <p:bldP spid="141" grpId="9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2. Three apples are in the basket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Three apples are in the basket. </a:t>
            </a:r>
          </a:p>
        </p:txBody>
      </p:sp>
      <p:sp>
        <p:nvSpPr>
          <p:cNvPr id="14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8" name="3개의 사과들이(사과 3개가)"/>
          <p:cNvSpPr txBox="1"/>
          <p:nvPr/>
        </p:nvSpPr>
        <p:spPr>
          <a:xfrm>
            <a:off x="4517306" y="4556226"/>
            <a:ext cx="569518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3개의 사과들이(사과 3개가)</a:t>
            </a:r>
          </a:p>
        </p:txBody>
      </p:sp>
      <p:pic>
        <p:nvPicPr>
          <p:cNvPr id="149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  <p:sp>
        <p:nvSpPr>
          <p:cNvPr id="151" name="Three apples"/>
          <p:cNvSpPr txBox="1"/>
          <p:nvPr/>
        </p:nvSpPr>
        <p:spPr>
          <a:xfrm>
            <a:off x="6056253" y="5262946"/>
            <a:ext cx="406844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Three apples</a:t>
            </a:r>
          </a:p>
        </p:txBody>
      </p:sp>
      <p:sp>
        <p:nvSpPr>
          <p:cNvPr id="152" name="are"/>
          <p:cNvSpPr txBox="1"/>
          <p:nvPr/>
        </p:nvSpPr>
        <p:spPr>
          <a:xfrm>
            <a:off x="11167626" y="526294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153" name="선"/>
          <p:cNvSpPr/>
          <p:nvPr/>
        </p:nvSpPr>
        <p:spPr>
          <a:xfrm flipV="1">
            <a:off x="11771961" y="6352774"/>
            <a:ext cx="1" cy="16134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4" name="선"/>
          <p:cNvSpPr/>
          <p:nvPr/>
        </p:nvSpPr>
        <p:spPr>
          <a:xfrm>
            <a:off x="11771041" y="7956553"/>
            <a:ext cx="43308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5" name="in the basket"/>
          <p:cNvSpPr txBox="1"/>
          <p:nvPr/>
        </p:nvSpPr>
        <p:spPr>
          <a:xfrm>
            <a:off x="12053625" y="6898368"/>
            <a:ext cx="40373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in the basket</a:t>
            </a:r>
          </a:p>
        </p:txBody>
      </p:sp>
      <p:sp>
        <p:nvSpPr>
          <p:cNvPr id="156" name="선"/>
          <p:cNvSpPr/>
          <p:nvPr/>
        </p:nvSpPr>
        <p:spPr>
          <a:xfrm>
            <a:off x="6311869" y="3991079"/>
            <a:ext cx="389375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7" name="타원형"/>
          <p:cNvSpPr/>
          <p:nvPr/>
        </p:nvSpPr>
        <p:spPr>
          <a:xfrm>
            <a:off x="10323831" y="3148190"/>
            <a:ext cx="1094106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("/>
          <p:cNvSpPr txBox="1"/>
          <p:nvPr/>
        </p:nvSpPr>
        <p:spPr>
          <a:xfrm>
            <a:off x="11310510" y="3043391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(</a:t>
            </a:r>
          </a:p>
        </p:txBody>
      </p:sp>
      <p:sp>
        <p:nvSpPr>
          <p:cNvPr id="159" name=")"/>
          <p:cNvSpPr txBox="1"/>
          <p:nvPr/>
        </p:nvSpPr>
        <p:spPr>
          <a:xfrm>
            <a:off x="15198091" y="3011333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)</a:t>
            </a:r>
          </a:p>
        </p:txBody>
      </p:sp>
      <p:sp>
        <p:nvSpPr>
          <p:cNvPr id="160" name="있다"/>
          <p:cNvSpPr txBox="1"/>
          <p:nvPr/>
        </p:nvSpPr>
        <p:spPr>
          <a:xfrm>
            <a:off x="10572788" y="4556226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있다</a:t>
            </a:r>
          </a:p>
        </p:txBody>
      </p:sp>
      <p:sp>
        <p:nvSpPr>
          <p:cNvPr id="161" name="바구니 안에"/>
          <p:cNvSpPr txBox="1"/>
          <p:nvPr/>
        </p:nvSpPr>
        <p:spPr>
          <a:xfrm>
            <a:off x="12193477" y="6356349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바구니 안에</a:t>
            </a:r>
          </a:p>
        </p:txBody>
      </p:sp>
      <p:sp>
        <p:nvSpPr>
          <p:cNvPr id="162" name="3개의 사과들이(사과 3개가) 바구니 안에 있다."/>
          <p:cNvSpPr txBox="1"/>
          <p:nvPr/>
        </p:nvSpPr>
        <p:spPr>
          <a:xfrm>
            <a:off x="6771537" y="10434907"/>
            <a:ext cx="8980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3개의 사과들이(사과 3개가) 바구니 안에 있다.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0" animBg="1" advAuto="0"/>
      <p:bldP spid="151" grpId="5" animBg="1" advAuto="0"/>
      <p:bldP spid="152" grpId="6" animBg="1" advAuto="0"/>
      <p:bldP spid="153" grpId="7" animBg="1" advAuto="0"/>
      <p:bldP spid="154" grpId="8" animBg="1" advAuto="0"/>
      <p:bldP spid="155" grpId="9" animBg="1" advAuto="0"/>
      <p:bldP spid="156" grpId="1" animBg="1" advAuto="0"/>
      <p:bldP spid="157" grpId="2" animBg="1" advAuto="0"/>
      <p:bldP spid="158" grpId="3" animBg="1" advAuto="0"/>
      <p:bldP spid="159" grpId="4" animBg="1" advAuto="0"/>
      <p:bldP spid="160" grpId="11" animBg="1" advAuto="0"/>
      <p:bldP spid="161" grpId="12" animBg="1" advAuto="0"/>
      <p:bldP spid="162" grpId="1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3. They are green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They are green.</a:t>
            </a:r>
          </a:p>
        </p:txBody>
      </p:sp>
      <p:sp>
        <p:nvSpPr>
          <p:cNvPr id="16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9" name="선"/>
          <p:cNvSpPr/>
          <p:nvPr/>
        </p:nvSpPr>
        <p:spPr>
          <a:xfrm flipV="1">
            <a:off x="13488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0" name="They"/>
          <p:cNvSpPr txBox="1"/>
          <p:nvPr/>
        </p:nvSpPr>
        <p:spPr>
          <a:xfrm>
            <a:off x="7645538" y="5292866"/>
            <a:ext cx="16414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They</a:t>
            </a:r>
          </a:p>
        </p:txBody>
      </p:sp>
      <p:sp>
        <p:nvSpPr>
          <p:cNvPr id="171" name="are"/>
          <p:cNvSpPr txBox="1"/>
          <p:nvPr/>
        </p:nvSpPr>
        <p:spPr>
          <a:xfrm>
            <a:off x="11205940" y="529286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are</a:t>
            </a:r>
          </a:p>
        </p:txBody>
      </p:sp>
      <p:sp>
        <p:nvSpPr>
          <p:cNvPr id="172" name="green"/>
          <p:cNvSpPr txBox="1"/>
          <p:nvPr/>
        </p:nvSpPr>
        <p:spPr>
          <a:xfrm>
            <a:off x="14256067" y="5292866"/>
            <a:ext cx="18891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green</a:t>
            </a:r>
          </a:p>
        </p:txBody>
      </p:sp>
      <p:sp>
        <p:nvSpPr>
          <p:cNvPr id="173" name="선"/>
          <p:cNvSpPr/>
          <p:nvPr/>
        </p:nvSpPr>
        <p:spPr>
          <a:xfrm>
            <a:off x="6311869" y="4041879"/>
            <a:ext cx="147860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4" name="타원형"/>
          <p:cNvSpPr/>
          <p:nvPr/>
        </p:nvSpPr>
        <p:spPr>
          <a:xfrm>
            <a:off x="7958573" y="3231202"/>
            <a:ext cx="104394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선"/>
          <p:cNvSpPr/>
          <p:nvPr/>
        </p:nvSpPr>
        <p:spPr>
          <a:xfrm>
            <a:off x="9049089" y="4041879"/>
            <a:ext cx="19065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6" name="그것들은"/>
          <p:cNvSpPr txBox="1"/>
          <p:nvPr/>
        </p:nvSpPr>
        <p:spPr>
          <a:xfrm>
            <a:off x="7089555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그것들은</a:t>
            </a:r>
          </a:p>
        </p:txBody>
      </p:sp>
      <p:sp>
        <p:nvSpPr>
          <p:cNvPr id="177" name="이다"/>
          <p:cNvSpPr txBox="1"/>
          <p:nvPr/>
        </p:nvSpPr>
        <p:spPr>
          <a:xfrm>
            <a:off x="1080183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78" name="녹색"/>
          <p:cNvSpPr txBox="1"/>
          <p:nvPr/>
        </p:nvSpPr>
        <p:spPr>
          <a:xfrm>
            <a:off x="14205996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녹색</a:t>
            </a:r>
          </a:p>
        </p:txBody>
      </p:sp>
      <p:sp>
        <p:nvSpPr>
          <p:cNvPr id="179" name="그것들은 녹색이다."/>
          <p:cNvSpPr txBox="1"/>
          <p:nvPr/>
        </p:nvSpPr>
        <p:spPr>
          <a:xfrm>
            <a:off x="7012761" y="10423007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그것들은 녹색이다.</a:t>
            </a:r>
          </a:p>
        </p:txBody>
      </p:sp>
      <p:pic>
        <p:nvPicPr>
          <p:cNvPr id="180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4" animBg="1" advAuto="0"/>
      <p:bldP spid="171" grpId="5" animBg="1" advAuto="0"/>
      <p:bldP spid="172" grpId="6" animBg="1" advAuto="0"/>
      <p:bldP spid="173" grpId="1" animBg="1" advAuto="0"/>
      <p:bldP spid="174" grpId="2" animBg="1" advAuto="0"/>
      <p:bldP spid="175" grpId="3" animBg="1" advAuto="0"/>
      <p:bldP spid="176" grpId="7" animBg="1" advAuto="0"/>
      <p:bldP spid="177" grpId="8" animBg="1" advAuto="0"/>
      <p:bldP spid="178" grpId="9" animBg="1" advAuto="0"/>
      <p:bldP spid="179" grpId="1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4. Five bananas are on the table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Five bananas are on the table. </a:t>
            </a:r>
          </a:p>
        </p:txBody>
      </p:sp>
      <p:sp>
        <p:nvSpPr>
          <p:cNvPr id="18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선"/>
          <p:cNvSpPr/>
          <p:nvPr/>
        </p:nvSpPr>
        <p:spPr>
          <a:xfrm flipV="1">
            <a:off x="10614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8" name="Five bananas"/>
          <p:cNvSpPr txBox="1"/>
          <p:nvPr/>
        </p:nvSpPr>
        <p:spPr>
          <a:xfrm>
            <a:off x="5946273" y="5292866"/>
            <a:ext cx="41236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Five bananas</a:t>
            </a:r>
          </a:p>
        </p:txBody>
      </p:sp>
      <p:sp>
        <p:nvSpPr>
          <p:cNvPr id="189" name="are"/>
          <p:cNvSpPr txBox="1"/>
          <p:nvPr/>
        </p:nvSpPr>
        <p:spPr>
          <a:xfrm>
            <a:off x="11205940" y="529286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are</a:t>
            </a:r>
          </a:p>
        </p:txBody>
      </p:sp>
      <p:sp>
        <p:nvSpPr>
          <p:cNvPr id="190" name="선"/>
          <p:cNvSpPr/>
          <p:nvPr/>
        </p:nvSpPr>
        <p:spPr>
          <a:xfrm>
            <a:off x="6311869" y="4003779"/>
            <a:ext cx="41074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91" name="타원형"/>
          <p:cNvSpPr/>
          <p:nvPr/>
        </p:nvSpPr>
        <p:spPr>
          <a:xfrm>
            <a:off x="10433807" y="3213936"/>
            <a:ext cx="104394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2" name="5개의 바나나가"/>
          <p:cNvSpPr txBox="1"/>
          <p:nvPr/>
        </p:nvSpPr>
        <p:spPr>
          <a:xfrm>
            <a:off x="6200555" y="4537820"/>
            <a:ext cx="341268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5개의 바나나가</a:t>
            </a:r>
          </a:p>
        </p:txBody>
      </p:sp>
      <p:sp>
        <p:nvSpPr>
          <p:cNvPr id="193" name="테이블 위에"/>
          <p:cNvSpPr txBox="1"/>
          <p:nvPr/>
        </p:nvSpPr>
        <p:spPr>
          <a:xfrm>
            <a:off x="12318372" y="6356349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테이블 위에</a:t>
            </a:r>
          </a:p>
        </p:txBody>
      </p:sp>
      <p:sp>
        <p:nvSpPr>
          <p:cNvPr id="194" name="5개의 바나나가 테이블 위에 있다."/>
          <p:cNvSpPr txBox="1"/>
          <p:nvPr/>
        </p:nvSpPr>
        <p:spPr>
          <a:xfrm>
            <a:off x="7012761" y="10423007"/>
            <a:ext cx="669753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5개의 바나나가 테이블 위에 있다.</a:t>
            </a:r>
          </a:p>
        </p:txBody>
      </p:sp>
      <p:pic>
        <p:nvPicPr>
          <p:cNvPr id="195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  <p:sp>
        <p:nvSpPr>
          <p:cNvPr id="197" name="("/>
          <p:cNvSpPr txBox="1"/>
          <p:nvPr/>
        </p:nvSpPr>
        <p:spPr>
          <a:xfrm>
            <a:off x="11361310" y="3043391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(</a:t>
            </a:r>
          </a:p>
        </p:txBody>
      </p:sp>
      <p:sp>
        <p:nvSpPr>
          <p:cNvPr id="198" name=")"/>
          <p:cNvSpPr txBox="1"/>
          <p:nvPr/>
        </p:nvSpPr>
        <p:spPr>
          <a:xfrm>
            <a:off x="14994891" y="3011333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)</a:t>
            </a:r>
          </a:p>
        </p:txBody>
      </p:sp>
      <p:sp>
        <p:nvSpPr>
          <p:cNvPr id="199" name="선"/>
          <p:cNvSpPr/>
          <p:nvPr/>
        </p:nvSpPr>
        <p:spPr>
          <a:xfrm flipV="1">
            <a:off x="11771961" y="6352774"/>
            <a:ext cx="1" cy="16134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00" name="선"/>
          <p:cNvSpPr/>
          <p:nvPr/>
        </p:nvSpPr>
        <p:spPr>
          <a:xfrm>
            <a:off x="11771041" y="7956553"/>
            <a:ext cx="43308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01" name="on the table"/>
          <p:cNvSpPr txBox="1"/>
          <p:nvPr/>
        </p:nvSpPr>
        <p:spPr>
          <a:xfrm>
            <a:off x="12051354" y="6884088"/>
            <a:ext cx="3780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on the table</a:t>
            </a:r>
          </a:p>
        </p:txBody>
      </p:sp>
      <p:sp>
        <p:nvSpPr>
          <p:cNvPr id="202" name="있다"/>
          <p:cNvSpPr txBox="1"/>
          <p:nvPr/>
        </p:nvSpPr>
        <p:spPr>
          <a:xfrm>
            <a:off x="1078268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있다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5" animBg="1" advAuto="0"/>
      <p:bldP spid="189" grpId="6" animBg="1" advAuto="0"/>
      <p:bldP spid="190" grpId="1" animBg="1" advAuto="0"/>
      <p:bldP spid="191" grpId="2" animBg="1" advAuto="0"/>
      <p:bldP spid="192" grpId="10" animBg="1" advAuto="0"/>
      <p:bldP spid="193" grpId="12" animBg="1" advAuto="0"/>
      <p:bldP spid="194" grpId="13" animBg="1" advAuto="0"/>
      <p:bldP spid="197" grpId="3" animBg="1" advAuto="0"/>
      <p:bldP spid="198" grpId="4" animBg="1" advAuto="0"/>
      <p:bldP spid="199" grpId="7" animBg="1" advAuto="0"/>
      <p:bldP spid="200" grpId="8" animBg="1" advAuto="0"/>
      <p:bldP spid="201" grpId="9" animBg="1" advAuto="0"/>
      <p:bldP spid="202" grpId="1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5. They are yellow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They are yellow. </a:t>
            </a:r>
          </a:p>
        </p:txBody>
      </p:sp>
      <p:sp>
        <p:nvSpPr>
          <p:cNvPr id="20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0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0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8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09" name="선"/>
          <p:cNvSpPr/>
          <p:nvPr/>
        </p:nvSpPr>
        <p:spPr>
          <a:xfrm flipV="1">
            <a:off x="13488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0" name="They"/>
          <p:cNvSpPr txBox="1"/>
          <p:nvPr/>
        </p:nvSpPr>
        <p:spPr>
          <a:xfrm>
            <a:off x="7645538" y="5292866"/>
            <a:ext cx="16414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They</a:t>
            </a:r>
          </a:p>
        </p:txBody>
      </p:sp>
      <p:sp>
        <p:nvSpPr>
          <p:cNvPr id="211" name="are"/>
          <p:cNvSpPr txBox="1"/>
          <p:nvPr/>
        </p:nvSpPr>
        <p:spPr>
          <a:xfrm>
            <a:off x="11205940" y="529286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are</a:t>
            </a:r>
          </a:p>
        </p:txBody>
      </p:sp>
      <p:sp>
        <p:nvSpPr>
          <p:cNvPr id="212" name="yellow"/>
          <p:cNvSpPr txBox="1"/>
          <p:nvPr/>
        </p:nvSpPr>
        <p:spPr>
          <a:xfrm>
            <a:off x="14256067" y="5292866"/>
            <a:ext cx="21463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yellow</a:t>
            </a:r>
          </a:p>
        </p:txBody>
      </p:sp>
      <p:sp>
        <p:nvSpPr>
          <p:cNvPr id="213" name="선"/>
          <p:cNvSpPr/>
          <p:nvPr/>
        </p:nvSpPr>
        <p:spPr>
          <a:xfrm>
            <a:off x="6311869" y="4041879"/>
            <a:ext cx="147860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4" name="타원형"/>
          <p:cNvSpPr/>
          <p:nvPr/>
        </p:nvSpPr>
        <p:spPr>
          <a:xfrm>
            <a:off x="7958573" y="3231202"/>
            <a:ext cx="104394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선"/>
          <p:cNvSpPr/>
          <p:nvPr/>
        </p:nvSpPr>
        <p:spPr>
          <a:xfrm>
            <a:off x="9049089" y="4041879"/>
            <a:ext cx="19065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6" name="그것들은"/>
          <p:cNvSpPr txBox="1"/>
          <p:nvPr/>
        </p:nvSpPr>
        <p:spPr>
          <a:xfrm>
            <a:off x="7089555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그것들은</a:t>
            </a:r>
          </a:p>
        </p:txBody>
      </p:sp>
      <p:sp>
        <p:nvSpPr>
          <p:cNvPr id="217" name="이다"/>
          <p:cNvSpPr txBox="1"/>
          <p:nvPr/>
        </p:nvSpPr>
        <p:spPr>
          <a:xfrm>
            <a:off x="1080183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18" name="노란색"/>
          <p:cNvSpPr txBox="1"/>
          <p:nvPr/>
        </p:nvSpPr>
        <p:spPr>
          <a:xfrm>
            <a:off x="14205996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노란색</a:t>
            </a:r>
          </a:p>
        </p:txBody>
      </p:sp>
      <p:sp>
        <p:nvSpPr>
          <p:cNvPr id="219" name="그것들은 노란색이다."/>
          <p:cNvSpPr txBox="1"/>
          <p:nvPr/>
        </p:nvSpPr>
        <p:spPr>
          <a:xfrm>
            <a:off x="7012761" y="10423007"/>
            <a:ext cx="451637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그것들은 노란색이다.</a:t>
            </a:r>
          </a:p>
        </p:txBody>
      </p:sp>
      <p:pic>
        <p:nvPicPr>
          <p:cNvPr id="220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4" animBg="1" advAuto="0"/>
      <p:bldP spid="211" grpId="5" animBg="1" advAuto="0"/>
      <p:bldP spid="212" grpId="6" animBg="1" advAuto="0"/>
      <p:bldP spid="213" grpId="1" animBg="1" advAuto="0"/>
      <p:bldP spid="214" grpId="2" animBg="1" advAuto="0"/>
      <p:bldP spid="215" grpId="3" animBg="1" advAuto="0"/>
      <p:bldP spid="216" grpId="7" animBg="1" advAuto="0"/>
      <p:bldP spid="217" grpId="8" animBg="1" advAuto="0"/>
      <p:bldP spid="218" grpId="9" animBg="1" advAuto="0"/>
      <p:bldP spid="219" grpId="1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6. Two peaches are on the tray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Two peaches are on the tray. </a:t>
            </a:r>
          </a:p>
        </p:txBody>
      </p:sp>
      <p:sp>
        <p:nvSpPr>
          <p:cNvPr id="22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2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2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7" name="선"/>
          <p:cNvSpPr/>
          <p:nvPr/>
        </p:nvSpPr>
        <p:spPr>
          <a:xfrm flipV="1">
            <a:off x="10614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28" name="Two peaches"/>
          <p:cNvSpPr txBox="1"/>
          <p:nvPr/>
        </p:nvSpPr>
        <p:spPr>
          <a:xfrm>
            <a:off x="5946273" y="5292866"/>
            <a:ext cx="40760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Two peaches</a:t>
            </a:r>
          </a:p>
        </p:txBody>
      </p:sp>
      <p:sp>
        <p:nvSpPr>
          <p:cNvPr id="229" name="are"/>
          <p:cNvSpPr txBox="1"/>
          <p:nvPr/>
        </p:nvSpPr>
        <p:spPr>
          <a:xfrm>
            <a:off x="11205940" y="529286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are</a:t>
            </a:r>
          </a:p>
        </p:txBody>
      </p:sp>
      <p:sp>
        <p:nvSpPr>
          <p:cNvPr id="230" name="선"/>
          <p:cNvSpPr/>
          <p:nvPr/>
        </p:nvSpPr>
        <p:spPr>
          <a:xfrm>
            <a:off x="6311869" y="4003779"/>
            <a:ext cx="41074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31" name="타원형"/>
          <p:cNvSpPr/>
          <p:nvPr/>
        </p:nvSpPr>
        <p:spPr>
          <a:xfrm>
            <a:off x="10370307" y="3213936"/>
            <a:ext cx="104394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2" name="2개의 복숭아가"/>
          <p:cNvSpPr txBox="1"/>
          <p:nvPr/>
        </p:nvSpPr>
        <p:spPr>
          <a:xfrm>
            <a:off x="6200555" y="4537820"/>
            <a:ext cx="341268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2개의 복숭아가</a:t>
            </a:r>
          </a:p>
        </p:txBody>
      </p:sp>
      <p:sp>
        <p:nvSpPr>
          <p:cNvPr id="233" name="쟁반 위에"/>
          <p:cNvSpPr txBox="1"/>
          <p:nvPr/>
        </p:nvSpPr>
        <p:spPr>
          <a:xfrm>
            <a:off x="12318372" y="6356349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쟁반 위에</a:t>
            </a:r>
          </a:p>
        </p:txBody>
      </p:sp>
      <p:sp>
        <p:nvSpPr>
          <p:cNvPr id="234" name="2개의 복숭아가 쟁반 위에 있다."/>
          <p:cNvSpPr txBox="1"/>
          <p:nvPr/>
        </p:nvSpPr>
        <p:spPr>
          <a:xfrm>
            <a:off x="7012761" y="10423007"/>
            <a:ext cx="628859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2개의 복숭아가 쟁반 위에 있다.</a:t>
            </a:r>
          </a:p>
        </p:txBody>
      </p:sp>
      <p:pic>
        <p:nvPicPr>
          <p:cNvPr id="235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  <p:sp>
        <p:nvSpPr>
          <p:cNvPr id="237" name="("/>
          <p:cNvSpPr txBox="1"/>
          <p:nvPr/>
        </p:nvSpPr>
        <p:spPr>
          <a:xfrm>
            <a:off x="11310510" y="3043391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(</a:t>
            </a:r>
          </a:p>
        </p:txBody>
      </p:sp>
      <p:sp>
        <p:nvSpPr>
          <p:cNvPr id="238" name=")"/>
          <p:cNvSpPr txBox="1"/>
          <p:nvPr/>
        </p:nvSpPr>
        <p:spPr>
          <a:xfrm>
            <a:off x="14613891" y="3011333"/>
            <a:ext cx="3956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 b="0"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r>
              <a:t>)</a:t>
            </a:r>
          </a:p>
        </p:txBody>
      </p:sp>
      <p:sp>
        <p:nvSpPr>
          <p:cNvPr id="239" name="선"/>
          <p:cNvSpPr/>
          <p:nvPr/>
        </p:nvSpPr>
        <p:spPr>
          <a:xfrm flipV="1">
            <a:off x="11771961" y="6352774"/>
            <a:ext cx="1" cy="16134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40" name="선"/>
          <p:cNvSpPr/>
          <p:nvPr/>
        </p:nvSpPr>
        <p:spPr>
          <a:xfrm>
            <a:off x="11771041" y="7956553"/>
            <a:ext cx="43308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41" name="on the tray"/>
          <p:cNvSpPr txBox="1"/>
          <p:nvPr/>
        </p:nvSpPr>
        <p:spPr>
          <a:xfrm>
            <a:off x="12051354" y="6884088"/>
            <a:ext cx="343598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on the tray</a:t>
            </a:r>
          </a:p>
        </p:txBody>
      </p:sp>
      <p:sp>
        <p:nvSpPr>
          <p:cNvPr id="242" name="있다"/>
          <p:cNvSpPr txBox="1"/>
          <p:nvPr/>
        </p:nvSpPr>
        <p:spPr>
          <a:xfrm>
            <a:off x="1078268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있다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5" animBg="1" advAuto="0"/>
      <p:bldP spid="229" grpId="6" animBg="1" advAuto="0"/>
      <p:bldP spid="230" grpId="1" animBg="1" advAuto="0"/>
      <p:bldP spid="231" grpId="2" animBg="1" advAuto="0"/>
      <p:bldP spid="232" grpId="10" animBg="1" advAuto="0"/>
      <p:bldP spid="233" grpId="12" animBg="1" advAuto="0"/>
      <p:bldP spid="234" grpId="13" animBg="1" advAuto="0"/>
      <p:bldP spid="237" grpId="3" animBg="1" advAuto="0"/>
      <p:bldP spid="238" grpId="4" animBg="1" advAuto="0"/>
      <p:bldP spid="239" grpId="7" animBg="1" advAuto="0"/>
      <p:bldP spid="240" grpId="8" animBg="1" advAuto="0"/>
      <p:bldP spid="241" grpId="9" animBg="1" advAuto="0"/>
      <p:bldP spid="242" grpId="1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7. They are pink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They are pink.</a:t>
            </a:r>
          </a:p>
        </p:txBody>
      </p:sp>
      <p:sp>
        <p:nvSpPr>
          <p:cNvPr id="24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4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4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8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49" name="선"/>
          <p:cNvSpPr/>
          <p:nvPr/>
        </p:nvSpPr>
        <p:spPr>
          <a:xfrm flipV="1">
            <a:off x="13488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50" name="They"/>
          <p:cNvSpPr txBox="1"/>
          <p:nvPr/>
        </p:nvSpPr>
        <p:spPr>
          <a:xfrm>
            <a:off x="7645538" y="5292866"/>
            <a:ext cx="16414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They</a:t>
            </a:r>
          </a:p>
        </p:txBody>
      </p:sp>
      <p:sp>
        <p:nvSpPr>
          <p:cNvPr id="251" name="are"/>
          <p:cNvSpPr txBox="1"/>
          <p:nvPr/>
        </p:nvSpPr>
        <p:spPr>
          <a:xfrm>
            <a:off x="11205940" y="529286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are</a:t>
            </a:r>
          </a:p>
        </p:txBody>
      </p:sp>
      <p:sp>
        <p:nvSpPr>
          <p:cNvPr id="252" name="pink"/>
          <p:cNvSpPr txBox="1"/>
          <p:nvPr/>
        </p:nvSpPr>
        <p:spPr>
          <a:xfrm>
            <a:off x="14256067" y="5292866"/>
            <a:ext cx="14992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r>
              <a:t>pink</a:t>
            </a:r>
          </a:p>
        </p:txBody>
      </p:sp>
      <p:sp>
        <p:nvSpPr>
          <p:cNvPr id="253" name="선"/>
          <p:cNvSpPr/>
          <p:nvPr/>
        </p:nvSpPr>
        <p:spPr>
          <a:xfrm>
            <a:off x="6311869" y="4041879"/>
            <a:ext cx="147860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54" name="타원형"/>
          <p:cNvSpPr/>
          <p:nvPr/>
        </p:nvSpPr>
        <p:spPr>
          <a:xfrm>
            <a:off x="7958573" y="3231202"/>
            <a:ext cx="104394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선"/>
          <p:cNvSpPr/>
          <p:nvPr/>
        </p:nvSpPr>
        <p:spPr>
          <a:xfrm>
            <a:off x="9049089" y="4041879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56" name="그것들은"/>
          <p:cNvSpPr txBox="1"/>
          <p:nvPr/>
        </p:nvSpPr>
        <p:spPr>
          <a:xfrm>
            <a:off x="7089555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그것들은</a:t>
            </a:r>
          </a:p>
        </p:txBody>
      </p:sp>
      <p:sp>
        <p:nvSpPr>
          <p:cNvPr id="257" name="이다"/>
          <p:cNvSpPr txBox="1"/>
          <p:nvPr/>
        </p:nvSpPr>
        <p:spPr>
          <a:xfrm>
            <a:off x="1080183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58" name="핑크색"/>
          <p:cNvSpPr txBox="1"/>
          <p:nvPr/>
        </p:nvSpPr>
        <p:spPr>
          <a:xfrm>
            <a:off x="13824996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핑크색</a:t>
            </a:r>
          </a:p>
        </p:txBody>
      </p:sp>
      <p:sp>
        <p:nvSpPr>
          <p:cNvPr id="259" name="그것들은 핑크색이다."/>
          <p:cNvSpPr txBox="1"/>
          <p:nvPr/>
        </p:nvSpPr>
        <p:spPr>
          <a:xfrm>
            <a:off x="7012761" y="10423007"/>
            <a:ext cx="451637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그것들은 핑크색이다.</a:t>
            </a:r>
          </a:p>
        </p:txBody>
      </p:sp>
      <p:pic>
        <p:nvPicPr>
          <p:cNvPr id="260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791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4" animBg="1" advAuto="0"/>
      <p:bldP spid="251" grpId="5" animBg="1" advAuto="0"/>
      <p:bldP spid="252" grpId="6" animBg="1" advAuto="0"/>
      <p:bldP spid="253" grpId="1" animBg="1" advAuto="0"/>
      <p:bldP spid="254" grpId="2" animBg="1" advAuto="0"/>
      <p:bldP spid="255" grpId="3" animBg="1" advAuto="0"/>
      <p:bldP spid="256" grpId="7" animBg="1" advAuto="0"/>
      <p:bldP spid="257" grpId="8" animBg="1" advAuto="0"/>
      <p:bldP spid="258" grpId="9" animBg="1" advAuto="0"/>
      <p:bldP spid="259" grpId="1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8. Look!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Look! </a:t>
            </a:r>
          </a:p>
        </p:txBody>
      </p:sp>
      <p:sp>
        <p:nvSpPr>
          <p:cNvPr id="264" name="선"/>
          <p:cNvSpPr/>
          <p:nvPr/>
        </p:nvSpPr>
        <p:spPr>
          <a:xfrm>
            <a:off x="5511800" y="11099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65" name="문서 편집"/>
          <p:cNvSpPr/>
          <p:nvPr/>
        </p:nvSpPr>
        <p:spPr>
          <a:xfrm>
            <a:off x="5513786" y="9998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6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67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68" name="Look!"/>
          <p:cNvSpPr txBox="1"/>
          <p:nvPr/>
        </p:nvSpPr>
        <p:spPr>
          <a:xfrm>
            <a:off x="11179287" y="5229476"/>
            <a:ext cx="18637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sz="5000" b="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Look!</a:t>
            </a:r>
          </a:p>
        </p:txBody>
      </p:sp>
      <p:sp>
        <p:nvSpPr>
          <p:cNvPr id="269" name="보라!"/>
          <p:cNvSpPr txBox="1"/>
          <p:nvPr/>
        </p:nvSpPr>
        <p:spPr>
          <a:xfrm>
            <a:off x="10905920" y="4467549"/>
            <a:ext cx="157422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보라!</a:t>
            </a:r>
          </a:p>
        </p:txBody>
      </p:sp>
      <p:sp>
        <p:nvSpPr>
          <p:cNvPr id="270" name="보라!"/>
          <p:cNvSpPr txBox="1"/>
          <p:nvPr/>
        </p:nvSpPr>
        <p:spPr>
          <a:xfrm>
            <a:off x="6932801" y="10302595"/>
            <a:ext cx="157423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sz="3500" b="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보라!</a:t>
            </a:r>
          </a:p>
        </p:txBody>
      </p:sp>
      <p:pic>
        <p:nvPicPr>
          <p:cNvPr id="271" name="cwk book 2.png" descr="cwk boo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8" y="291855"/>
            <a:ext cx="23804324" cy="1315769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UNIT 1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UNIT 1</a:t>
            </a:r>
          </a:p>
        </p:txBody>
      </p:sp>
      <p:sp>
        <p:nvSpPr>
          <p:cNvPr id="273" name="타원형"/>
          <p:cNvSpPr/>
          <p:nvPr/>
        </p:nvSpPr>
        <p:spPr>
          <a:xfrm>
            <a:off x="6023189" y="3228457"/>
            <a:ext cx="1536129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2" animBg="1" advAuto="0"/>
      <p:bldP spid="269" grpId="3" animBg="1" advAuto="0"/>
      <p:bldP spid="270" grpId="4" animBg="1" advAuto="0"/>
      <p:bldP spid="273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Macintosh PowerPoint</Application>
  <PresentationFormat>사용자 지정</PresentationFormat>
  <Paragraphs>140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Apple SD 산돌고딕 Neo 옅은체</vt:lpstr>
      <vt:lpstr>Helvetica Neue</vt:lpstr>
      <vt:lpstr>Helvetica Neue Light</vt:lpstr>
      <vt:lpstr>Helvetica Neue Medium</vt:lpstr>
      <vt:lpstr>Helvetica Neue Thin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삼우 이</cp:lastModifiedBy>
  <cp:revision>1</cp:revision>
  <dcterms:modified xsi:type="dcterms:W3CDTF">2024-02-26T15:39:28Z</dcterms:modified>
</cp:coreProperties>
</file>